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47B23C-2F42-4D19-BCC2-B57327BB0FA8}" type="datetimeFigureOut">
              <a:rPr lang="en-US" smtClean="0"/>
              <a:t>2/2/2010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C82E3-50A9-404B-B7B4-6DA40F09FF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898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C82E3-50A9-404B-B7B4-6DA40F09FF7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14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C82E3-50A9-404B-B7B4-6DA40F09FF7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746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C82E3-50A9-404B-B7B4-6DA40F09FF7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2452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C82E3-50A9-404B-B7B4-6DA40F09FF7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64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6824-3ED0-4D06-BE76-F48DD747CEC4}" type="datetimeFigureOut">
              <a:rPr lang="en-US" smtClean="0"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BCA3-21C3-4F8F-B716-FA809BC79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406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6824-3ED0-4D06-BE76-F48DD747CEC4}" type="datetimeFigureOut">
              <a:rPr lang="en-US" smtClean="0"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BCA3-21C3-4F8F-B716-FA809BC79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594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6824-3ED0-4D06-BE76-F48DD747CEC4}" type="datetimeFigureOut">
              <a:rPr lang="en-US" smtClean="0"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BCA3-21C3-4F8F-B716-FA809BC79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96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6824-3ED0-4D06-BE76-F48DD747CEC4}" type="datetimeFigureOut">
              <a:rPr lang="en-US" smtClean="0"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BCA3-21C3-4F8F-B716-FA809BC79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23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6824-3ED0-4D06-BE76-F48DD747CEC4}" type="datetimeFigureOut">
              <a:rPr lang="en-US" smtClean="0"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BCA3-21C3-4F8F-B716-FA809BC79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604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6824-3ED0-4D06-BE76-F48DD747CEC4}" type="datetimeFigureOut">
              <a:rPr lang="en-US" smtClean="0"/>
              <a:t>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BCA3-21C3-4F8F-B716-FA809BC79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486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6824-3ED0-4D06-BE76-F48DD747CEC4}" type="datetimeFigureOut">
              <a:rPr lang="en-US" smtClean="0"/>
              <a:t>2/2/2010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BCA3-21C3-4F8F-B716-FA809BC79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49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6824-3ED0-4D06-BE76-F48DD747CEC4}" type="datetimeFigureOut">
              <a:rPr lang="en-US" smtClean="0"/>
              <a:t>2/2/2010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BCA3-21C3-4F8F-B716-FA809BC79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460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6824-3ED0-4D06-BE76-F48DD747CEC4}" type="datetimeFigureOut">
              <a:rPr lang="en-US" smtClean="0"/>
              <a:t>2/2/2010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BCA3-21C3-4F8F-B716-FA809BC79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071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6824-3ED0-4D06-BE76-F48DD747CEC4}" type="datetimeFigureOut">
              <a:rPr lang="en-US" smtClean="0"/>
              <a:t>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BCA3-21C3-4F8F-B716-FA809BC79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568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6824-3ED0-4D06-BE76-F48DD747CEC4}" type="datetimeFigureOut">
              <a:rPr lang="en-US" smtClean="0"/>
              <a:t>2/2/2010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1BCA3-21C3-4F8F-B716-FA809BC79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36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56824-3ED0-4D06-BE76-F48DD747CEC4}" type="datetimeFigureOut">
              <a:rPr lang="en-US" smtClean="0"/>
              <a:t>2/2/2010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1BCA3-21C3-4F8F-B716-FA809BC79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818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about solving by substitution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2,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906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Algebra </a:t>
            </a:r>
            <a:r>
              <a:rPr lang="en-US" dirty="0"/>
              <a:t>Practice Problems - Solving Systems </a:t>
            </a:r>
            <a:r>
              <a:rPr lang="en-US" dirty="0" smtClean="0"/>
              <a:t>of Equations </a:t>
            </a:r>
            <a:r>
              <a:rPr lang="en-US" dirty="0"/>
              <a:t>by </a:t>
            </a:r>
            <a:r>
              <a:rPr lang="en-US" dirty="0" smtClean="0"/>
              <a:t>Substitution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3"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5) x = - 4y - 10</a:t>
            </a:r>
          </a:p>
          <a:p>
            <a:pPr marL="0" indent="0">
              <a:buNone/>
            </a:pPr>
            <a:r>
              <a:rPr lang="es-ES" dirty="0"/>
              <a:t>x + 2y = - 2 </a:t>
            </a:r>
            <a:r>
              <a:rPr lang="es-ES" b="1" dirty="0" err="1"/>
              <a:t>answer</a:t>
            </a:r>
            <a:r>
              <a:rPr lang="es-ES" b="1" dirty="0"/>
              <a:t>: </a:t>
            </a:r>
            <a:r>
              <a:rPr lang="es-ES" dirty="0"/>
              <a:t>x = 6, y = -4</a:t>
            </a:r>
          </a:p>
          <a:p>
            <a:pPr marL="0" indent="0">
              <a:buNone/>
            </a:pPr>
            <a:r>
              <a:rPr lang="en-US" dirty="0"/>
              <a:t>6) 3y + x = 12</a:t>
            </a:r>
          </a:p>
          <a:p>
            <a:pPr marL="0" indent="0">
              <a:buNone/>
            </a:pPr>
            <a:r>
              <a:rPr lang="es-ES" dirty="0"/>
              <a:t>y = - 2x + 9 </a:t>
            </a:r>
            <a:r>
              <a:rPr lang="es-ES" b="1" dirty="0" err="1"/>
              <a:t>answer</a:t>
            </a:r>
            <a:r>
              <a:rPr lang="es-ES" b="1" dirty="0"/>
              <a:t>: </a:t>
            </a:r>
            <a:r>
              <a:rPr lang="es-ES" dirty="0"/>
              <a:t>x = 3, y = 3</a:t>
            </a:r>
          </a:p>
          <a:p>
            <a:pPr marL="0" indent="0">
              <a:buNone/>
            </a:pPr>
            <a:r>
              <a:rPr lang="en-US" dirty="0"/>
              <a:t>7) 3y + x = 39</a:t>
            </a:r>
          </a:p>
          <a:p>
            <a:pPr marL="0" indent="0">
              <a:buNone/>
            </a:pPr>
            <a:r>
              <a:rPr lang="es-ES" dirty="0"/>
              <a:t>y = 4x - 26 </a:t>
            </a:r>
            <a:r>
              <a:rPr lang="es-ES" b="1" dirty="0" err="1"/>
              <a:t>answer</a:t>
            </a:r>
            <a:r>
              <a:rPr lang="es-ES" b="1" dirty="0"/>
              <a:t>: </a:t>
            </a:r>
            <a:r>
              <a:rPr lang="es-ES" dirty="0"/>
              <a:t>x = 9, y = 10</a:t>
            </a:r>
          </a:p>
          <a:p>
            <a:pPr marL="0" indent="0">
              <a:buNone/>
            </a:pPr>
            <a:r>
              <a:rPr lang="en-US" dirty="0"/>
              <a:t>8) y = - 2x - 9</a:t>
            </a:r>
          </a:p>
          <a:p>
            <a:pPr marL="0" indent="0">
              <a:buNone/>
            </a:pPr>
            <a:r>
              <a:rPr lang="es-ES" dirty="0"/>
              <a:t>- 5y - 3x = 45 </a:t>
            </a:r>
            <a:r>
              <a:rPr lang="es-ES" b="1" dirty="0" err="1"/>
              <a:t>answer</a:t>
            </a:r>
            <a:r>
              <a:rPr lang="es-ES" b="1" dirty="0"/>
              <a:t>: </a:t>
            </a:r>
            <a:r>
              <a:rPr lang="es-ES" dirty="0"/>
              <a:t>x = 0, y = -9</a:t>
            </a:r>
          </a:p>
          <a:p>
            <a:pPr marL="0" indent="0">
              <a:buNone/>
            </a:pPr>
            <a:r>
              <a:rPr lang="en-US" dirty="0"/>
              <a:t>9) x = - y - 7</a:t>
            </a:r>
          </a:p>
          <a:p>
            <a:pPr marL="0" indent="0">
              <a:buNone/>
            </a:pPr>
            <a:r>
              <a:rPr lang="es-ES" dirty="0"/>
              <a:t>4x - y = 2 </a:t>
            </a:r>
            <a:r>
              <a:rPr lang="es-ES" b="1" dirty="0" err="1"/>
              <a:t>answer</a:t>
            </a:r>
            <a:r>
              <a:rPr lang="es-ES" b="1" dirty="0"/>
              <a:t>: </a:t>
            </a:r>
            <a:r>
              <a:rPr lang="es-ES" dirty="0"/>
              <a:t>x = -1, y = -6</a:t>
            </a:r>
          </a:p>
          <a:p>
            <a:pPr marL="0" indent="0">
              <a:buNone/>
            </a:pPr>
            <a:r>
              <a:rPr lang="en-US" dirty="0"/>
              <a:t>10) y = - 3x + 21</a:t>
            </a:r>
          </a:p>
          <a:p>
            <a:pPr marL="0" indent="0">
              <a:buNone/>
            </a:pPr>
            <a:r>
              <a:rPr lang="es-ES" dirty="0"/>
              <a:t>5x = 35 + 4y </a:t>
            </a:r>
            <a:r>
              <a:rPr lang="es-ES" b="1" dirty="0" err="1"/>
              <a:t>answer</a:t>
            </a:r>
            <a:r>
              <a:rPr lang="es-ES" b="1" dirty="0"/>
              <a:t>: </a:t>
            </a:r>
            <a:r>
              <a:rPr lang="es-ES" dirty="0"/>
              <a:t>x = 7, y = 0</a:t>
            </a:r>
          </a:p>
          <a:p>
            <a:pPr marL="0" indent="0">
              <a:buNone/>
            </a:pPr>
            <a:r>
              <a:rPr lang="en-US" dirty="0"/>
              <a:t>11) x = 4y - 12</a:t>
            </a:r>
          </a:p>
          <a:p>
            <a:pPr marL="0" indent="0">
              <a:buNone/>
            </a:pPr>
            <a:r>
              <a:rPr lang="es-ES" dirty="0"/>
              <a:t>x = - y + 8 </a:t>
            </a:r>
            <a:r>
              <a:rPr lang="es-ES" b="1" dirty="0" err="1"/>
              <a:t>answer</a:t>
            </a:r>
            <a:r>
              <a:rPr lang="es-ES" b="1" dirty="0"/>
              <a:t>: </a:t>
            </a:r>
            <a:r>
              <a:rPr lang="es-ES" dirty="0"/>
              <a:t>x = 4, y = 4</a:t>
            </a:r>
          </a:p>
          <a:p>
            <a:pPr marL="0" indent="0">
              <a:buNone/>
            </a:pPr>
            <a:r>
              <a:rPr lang="en-US" dirty="0"/>
              <a:t>12) - 2y + 4x = 6</a:t>
            </a:r>
          </a:p>
          <a:p>
            <a:pPr marL="0" indent="0">
              <a:buNone/>
            </a:pPr>
            <a:r>
              <a:rPr lang="es-ES" dirty="0"/>
              <a:t>y = - 4x - 3 </a:t>
            </a:r>
            <a:r>
              <a:rPr lang="es-ES" b="1" dirty="0" err="1"/>
              <a:t>answer</a:t>
            </a:r>
            <a:r>
              <a:rPr lang="es-ES" b="1" dirty="0"/>
              <a:t>: </a:t>
            </a:r>
            <a:r>
              <a:rPr lang="es-ES" dirty="0"/>
              <a:t>x = 0, y = -3</a:t>
            </a:r>
          </a:p>
          <a:p>
            <a:pPr marL="0" indent="0">
              <a:buNone/>
            </a:pPr>
            <a:r>
              <a:rPr lang="en-US" dirty="0"/>
              <a:t>13) x = - 3y + 5</a:t>
            </a:r>
          </a:p>
          <a:p>
            <a:pPr marL="0" indent="0">
              <a:buNone/>
            </a:pPr>
            <a:r>
              <a:rPr lang="es-ES" dirty="0"/>
              <a:t>x + 5y = 5 </a:t>
            </a:r>
            <a:r>
              <a:rPr lang="es-ES" b="1" dirty="0" err="1"/>
              <a:t>answer</a:t>
            </a:r>
            <a:r>
              <a:rPr lang="es-ES" b="1" dirty="0"/>
              <a:t>: </a:t>
            </a:r>
            <a:r>
              <a:rPr lang="es-ES" dirty="0"/>
              <a:t>x = 5, y = 0</a:t>
            </a:r>
          </a:p>
          <a:p>
            <a:pPr marL="0" indent="0">
              <a:buNone/>
            </a:pPr>
            <a:r>
              <a:rPr lang="en-US" dirty="0"/>
              <a:t>14) - 2x = 2y + 6</a:t>
            </a:r>
          </a:p>
          <a:p>
            <a:pPr marL="0" indent="0">
              <a:buNone/>
            </a:pPr>
            <a:r>
              <a:rPr lang="es-ES" dirty="0"/>
              <a:t>x = - 4y - 6 </a:t>
            </a:r>
            <a:r>
              <a:rPr lang="es-ES" b="1" dirty="0" err="1"/>
              <a:t>answer</a:t>
            </a:r>
            <a:r>
              <a:rPr lang="es-ES" b="1" dirty="0"/>
              <a:t>: </a:t>
            </a:r>
            <a:r>
              <a:rPr lang="es-ES" dirty="0"/>
              <a:t>x = -2, y = -1</a:t>
            </a:r>
          </a:p>
          <a:p>
            <a:pPr marL="0" indent="0">
              <a:buNone/>
            </a:pPr>
            <a:r>
              <a:rPr lang="en-US" dirty="0" smtClean="0"/>
              <a:t>15</a:t>
            </a:r>
            <a:r>
              <a:rPr lang="en-US" dirty="0"/>
              <a:t>) y = - 2x + 16</a:t>
            </a:r>
          </a:p>
          <a:p>
            <a:pPr marL="0" indent="0">
              <a:buNone/>
            </a:pPr>
            <a:r>
              <a:rPr lang="es-ES" dirty="0"/>
              <a:t>4x = 40 - 4y </a:t>
            </a:r>
            <a:r>
              <a:rPr lang="es-ES" b="1" dirty="0" err="1"/>
              <a:t>answer</a:t>
            </a:r>
            <a:r>
              <a:rPr lang="es-ES" b="1" dirty="0"/>
              <a:t>: </a:t>
            </a:r>
            <a:r>
              <a:rPr lang="es-ES" dirty="0"/>
              <a:t>x = 6, y = 4</a:t>
            </a:r>
          </a:p>
          <a:p>
            <a:pPr marL="0" indent="0">
              <a:buNone/>
            </a:pPr>
            <a:r>
              <a:rPr lang="en-US" dirty="0"/>
              <a:t>16) - y + 5x = -1</a:t>
            </a:r>
          </a:p>
          <a:p>
            <a:pPr marL="0" indent="0">
              <a:buNone/>
            </a:pPr>
            <a:r>
              <a:rPr lang="es-ES" dirty="0"/>
              <a:t>y = - 3x - 7 </a:t>
            </a:r>
            <a:r>
              <a:rPr lang="es-ES" b="1" dirty="0" err="1"/>
              <a:t>answer</a:t>
            </a:r>
            <a:r>
              <a:rPr lang="es-ES" b="1" dirty="0"/>
              <a:t>: </a:t>
            </a:r>
            <a:r>
              <a:rPr lang="es-ES" dirty="0"/>
              <a:t>x = -1, y = -4</a:t>
            </a:r>
          </a:p>
          <a:p>
            <a:pPr marL="0" indent="0">
              <a:buNone/>
            </a:pPr>
            <a:r>
              <a:rPr lang="en-US" dirty="0"/>
              <a:t>17) - 2y + 3x = 0</a:t>
            </a:r>
          </a:p>
          <a:p>
            <a:pPr marL="0" indent="0">
              <a:buNone/>
            </a:pPr>
            <a:r>
              <a:rPr lang="es-ES" dirty="0"/>
              <a:t>y = - 4x + 22 </a:t>
            </a:r>
            <a:r>
              <a:rPr lang="es-ES" b="1" dirty="0" err="1"/>
              <a:t>answer</a:t>
            </a:r>
            <a:r>
              <a:rPr lang="es-ES" b="1" dirty="0"/>
              <a:t>: </a:t>
            </a:r>
            <a:r>
              <a:rPr lang="es-ES" dirty="0"/>
              <a:t>x = 4, y = 6</a:t>
            </a:r>
          </a:p>
          <a:p>
            <a:pPr marL="0" indent="0">
              <a:buNone/>
            </a:pPr>
            <a:r>
              <a:rPr lang="en-US" dirty="0"/>
              <a:t>18) y + 3x = - 36</a:t>
            </a:r>
          </a:p>
          <a:p>
            <a:pPr marL="0" indent="0">
              <a:buNone/>
            </a:pPr>
            <a:r>
              <a:rPr lang="es-ES" dirty="0"/>
              <a:t>y = - 4x - 46 </a:t>
            </a:r>
            <a:r>
              <a:rPr lang="es-ES" b="1" dirty="0" err="1"/>
              <a:t>answer</a:t>
            </a:r>
            <a:r>
              <a:rPr lang="es-ES" b="1" dirty="0"/>
              <a:t>: </a:t>
            </a:r>
            <a:r>
              <a:rPr lang="es-ES" dirty="0"/>
              <a:t>x = -10, y = -6</a:t>
            </a:r>
          </a:p>
          <a:p>
            <a:pPr marL="0" indent="0">
              <a:buNone/>
            </a:pPr>
            <a:r>
              <a:rPr lang="en-US" dirty="0"/>
              <a:t>19) y = - 3x + 7</a:t>
            </a:r>
          </a:p>
          <a:p>
            <a:pPr marL="0" indent="0">
              <a:buNone/>
            </a:pPr>
            <a:r>
              <a:rPr lang="es-ES" dirty="0"/>
              <a:t>4x = - 4 - 4y </a:t>
            </a:r>
            <a:r>
              <a:rPr lang="es-ES" b="1" dirty="0" err="1"/>
              <a:t>answer</a:t>
            </a:r>
            <a:r>
              <a:rPr lang="es-ES" b="1" dirty="0"/>
              <a:t>: </a:t>
            </a:r>
            <a:r>
              <a:rPr lang="es-ES" dirty="0"/>
              <a:t>x = 4, y = -5</a:t>
            </a:r>
          </a:p>
          <a:p>
            <a:pPr marL="0" indent="0">
              <a:buNone/>
            </a:pPr>
            <a:r>
              <a:rPr lang="en-US" dirty="0"/>
              <a:t>20) 2y + 3x = - 31</a:t>
            </a:r>
          </a:p>
          <a:p>
            <a:pPr marL="0" indent="0">
              <a:buNone/>
            </a:pPr>
            <a:r>
              <a:rPr lang="es-ES" dirty="0"/>
              <a:t>y = 4x + 12 </a:t>
            </a:r>
            <a:r>
              <a:rPr lang="es-ES" b="1" dirty="0" err="1"/>
              <a:t>answer</a:t>
            </a:r>
            <a:r>
              <a:rPr lang="es-ES" b="1" dirty="0"/>
              <a:t>: </a:t>
            </a:r>
            <a:r>
              <a:rPr lang="es-ES" dirty="0"/>
              <a:t>x = -5, y = -</a:t>
            </a:r>
            <a:r>
              <a:rPr lang="es-ES" dirty="0" smtClean="0"/>
              <a:t>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0387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Integer worksheet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61</a:t>
            </a:r>
            <a:r>
              <a:rPr lang="en-US" dirty="0"/>
              <a:t>, 62 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 </a:t>
            </a:r>
            <a:r>
              <a:rPr lang="en-US" dirty="0"/>
              <a:t>−49, −48 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56</a:t>
            </a:r>
            <a:r>
              <a:rPr lang="en-US" dirty="0"/>
              <a:t>, 57, 58 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−</a:t>
            </a:r>
            <a:r>
              <a:rPr lang="en-US" dirty="0"/>
              <a:t>19, −18, −17 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26</a:t>
            </a:r>
            <a:r>
              <a:rPr lang="en-US" dirty="0"/>
              <a:t>, 28 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6</a:t>
            </a:r>
            <a:r>
              <a:rPr lang="en-US" dirty="0"/>
              <a:t>. −20, −18</a:t>
            </a:r>
          </a:p>
          <a:p>
            <a:pPr marL="0" indent="0">
              <a:buNone/>
            </a:pPr>
            <a:r>
              <a:rPr lang="en-US" dirty="0"/>
              <a:t>7. 26, 28, 30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8</a:t>
            </a:r>
            <a:r>
              <a:rPr lang="en-US" dirty="0"/>
              <a:t>. −18, −16, −14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9</a:t>
            </a:r>
            <a:r>
              <a:rPr lang="en-US" dirty="0"/>
              <a:t>. 63, 65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10</a:t>
            </a:r>
            <a:r>
              <a:rPr lang="en-US" dirty="0"/>
              <a:t>. −19, −</a:t>
            </a:r>
            <a:r>
              <a:rPr lang="en-US" dirty="0" smtClean="0"/>
              <a:t>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400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338"/>
          <p:cNvSpPr/>
          <p:nvPr/>
        </p:nvSpPr>
        <p:spPr>
          <a:xfrm>
            <a:off x="1042987" y="707231"/>
            <a:ext cx="64295" cy="249727"/>
          </a:xfrm>
          <a:custGeom>
            <a:avLst/>
            <a:gdLst/>
            <a:ahLst/>
            <a:cxnLst/>
            <a:rect l="0" t="0" r="0" b="0"/>
            <a:pathLst>
              <a:path w="64295" h="249727">
                <a:moveTo>
                  <a:pt x="0" y="0"/>
                </a:moveTo>
                <a:lnTo>
                  <a:pt x="0" y="6150"/>
                </a:lnTo>
                <a:lnTo>
                  <a:pt x="794" y="6482"/>
                </a:lnTo>
                <a:lnTo>
                  <a:pt x="2117" y="6702"/>
                </a:lnTo>
                <a:lnTo>
                  <a:pt x="3792" y="6849"/>
                </a:lnTo>
                <a:lnTo>
                  <a:pt x="4909" y="7741"/>
                </a:lnTo>
                <a:lnTo>
                  <a:pt x="5654" y="9129"/>
                </a:lnTo>
                <a:lnTo>
                  <a:pt x="6151" y="10849"/>
                </a:lnTo>
                <a:lnTo>
                  <a:pt x="5688" y="11995"/>
                </a:lnTo>
                <a:lnTo>
                  <a:pt x="4586" y="12759"/>
                </a:lnTo>
                <a:lnTo>
                  <a:pt x="3057" y="13269"/>
                </a:lnTo>
                <a:lnTo>
                  <a:pt x="2038" y="14402"/>
                </a:lnTo>
                <a:lnTo>
                  <a:pt x="1359" y="15951"/>
                </a:lnTo>
                <a:lnTo>
                  <a:pt x="604" y="19789"/>
                </a:lnTo>
                <a:lnTo>
                  <a:pt x="179" y="26413"/>
                </a:lnTo>
                <a:lnTo>
                  <a:pt x="80" y="31053"/>
                </a:lnTo>
                <a:lnTo>
                  <a:pt x="847" y="32608"/>
                </a:lnTo>
                <a:lnTo>
                  <a:pt x="2152" y="33645"/>
                </a:lnTo>
                <a:lnTo>
                  <a:pt x="3816" y="34336"/>
                </a:lnTo>
                <a:lnTo>
                  <a:pt x="4925" y="35591"/>
                </a:lnTo>
                <a:lnTo>
                  <a:pt x="5665" y="37221"/>
                </a:lnTo>
                <a:lnTo>
                  <a:pt x="6486" y="41149"/>
                </a:lnTo>
                <a:lnTo>
                  <a:pt x="6949" y="47823"/>
                </a:lnTo>
                <a:lnTo>
                  <a:pt x="7057" y="52475"/>
                </a:lnTo>
                <a:lnTo>
                  <a:pt x="7880" y="54827"/>
                </a:lnTo>
                <a:lnTo>
                  <a:pt x="9222" y="57189"/>
                </a:lnTo>
                <a:lnTo>
                  <a:pt x="10910" y="59557"/>
                </a:lnTo>
                <a:lnTo>
                  <a:pt x="12787" y="64305"/>
                </a:lnTo>
                <a:lnTo>
                  <a:pt x="13843" y="71441"/>
                </a:lnTo>
                <a:lnTo>
                  <a:pt x="14090" y="76995"/>
                </a:lnTo>
                <a:lnTo>
                  <a:pt x="14200" y="84755"/>
                </a:lnTo>
                <a:lnTo>
                  <a:pt x="15023" y="88253"/>
                </a:lnTo>
                <a:lnTo>
                  <a:pt x="16365" y="91379"/>
                </a:lnTo>
                <a:lnTo>
                  <a:pt x="18054" y="94257"/>
                </a:lnTo>
                <a:lnTo>
                  <a:pt x="19930" y="99571"/>
                </a:lnTo>
                <a:lnTo>
                  <a:pt x="20764" y="105372"/>
                </a:lnTo>
                <a:lnTo>
                  <a:pt x="20987" y="109142"/>
                </a:lnTo>
                <a:lnTo>
                  <a:pt x="21135" y="113243"/>
                </a:lnTo>
                <a:lnTo>
                  <a:pt x="22027" y="116770"/>
                </a:lnTo>
                <a:lnTo>
                  <a:pt x="23416" y="119915"/>
                </a:lnTo>
                <a:lnTo>
                  <a:pt x="25136" y="122806"/>
                </a:lnTo>
                <a:lnTo>
                  <a:pt x="27046" y="128134"/>
                </a:lnTo>
                <a:lnTo>
                  <a:pt x="27896" y="133942"/>
                </a:lnTo>
                <a:lnTo>
                  <a:pt x="28122" y="137713"/>
                </a:lnTo>
                <a:lnTo>
                  <a:pt x="28374" y="145343"/>
                </a:lnTo>
                <a:lnTo>
                  <a:pt x="28485" y="151380"/>
                </a:lnTo>
                <a:lnTo>
                  <a:pt x="29309" y="154895"/>
                </a:lnTo>
                <a:lnTo>
                  <a:pt x="30652" y="158826"/>
                </a:lnTo>
                <a:lnTo>
                  <a:pt x="32341" y="163034"/>
                </a:lnTo>
                <a:lnTo>
                  <a:pt x="34217" y="169826"/>
                </a:lnTo>
                <a:lnTo>
                  <a:pt x="35052" y="176284"/>
                </a:lnTo>
                <a:lnTo>
                  <a:pt x="35274" y="180229"/>
                </a:lnTo>
                <a:lnTo>
                  <a:pt x="35521" y="188052"/>
                </a:lnTo>
                <a:lnTo>
                  <a:pt x="35680" y="199541"/>
                </a:lnTo>
                <a:lnTo>
                  <a:pt x="35693" y="202084"/>
                </a:lnTo>
                <a:lnTo>
                  <a:pt x="36495" y="204572"/>
                </a:lnTo>
                <a:lnTo>
                  <a:pt x="37824" y="207025"/>
                </a:lnTo>
                <a:lnTo>
                  <a:pt x="39503" y="209454"/>
                </a:lnTo>
                <a:lnTo>
                  <a:pt x="41417" y="211867"/>
                </a:lnTo>
                <a:lnTo>
                  <a:pt x="43486" y="214270"/>
                </a:lnTo>
                <a:lnTo>
                  <a:pt x="45660" y="216665"/>
                </a:lnTo>
                <a:lnTo>
                  <a:pt x="47108" y="219056"/>
                </a:lnTo>
                <a:lnTo>
                  <a:pt x="48718" y="223829"/>
                </a:lnTo>
                <a:lnTo>
                  <a:pt x="49941" y="226213"/>
                </a:lnTo>
                <a:lnTo>
                  <a:pt x="51551" y="228596"/>
                </a:lnTo>
                <a:lnTo>
                  <a:pt x="53417" y="230979"/>
                </a:lnTo>
                <a:lnTo>
                  <a:pt x="54661" y="233361"/>
                </a:lnTo>
                <a:lnTo>
                  <a:pt x="56658" y="240770"/>
                </a:lnTo>
                <a:lnTo>
                  <a:pt x="56822" y="241476"/>
                </a:lnTo>
                <a:lnTo>
                  <a:pt x="57725" y="241946"/>
                </a:lnTo>
                <a:lnTo>
                  <a:pt x="59121" y="242260"/>
                </a:lnTo>
                <a:lnTo>
                  <a:pt x="60845" y="242469"/>
                </a:lnTo>
                <a:lnTo>
                  <a:pt x="61995" y="243402"/>
                </a:lnTo>
                <a:lnTo>
                  <a:pt x="62761" y="244818"/>
                </a:lnTo>
                <a:lnTo>
                  <a:pt x="63272" y="246556"/>
                </a:lnTo>
                <a:lnTo>
                  <a:pt x="62819" y="247714"/>
                </a:lnTo>
                <a:lnTo>
                  <a:pt x="61723" y="248487"/>
                </a:lnTo>
                <a:lnTo>
                  <a:pt x="58053" y="249726"/>
                </a:lnTo>
                <a:lnTo>
                  <a:pt x="57752" y="249034"/>
                </a:lnTo>
                <a:lnTo>
                  <a:pt x="57229" y="243853"/>
                </a:lnTo>
                <a:lnTo>
                  <a:pt x="57997" y="243531"/>
                </a:lnTo>
                <a:lnTo>
                  <a:pt x="59302" y="243317"/>
                </a:lnTo>
                <a:lnTo>
                  <a:pt x="64294" y="2428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39"/>
          <p:cNvSpPr/>
          <p:nvPr/>
        </p:nvSpPr>
        <p:spPr>
          <a:xfrm>
            <a:off x="793366" y="578644"/>
            <a:ext cx="670977" cy="492821"/>
          </a:xfrm>
          <a:custGeom>
            <a:avLst/>
            <a:gdLst/>
            <a:ahLst/>
            <a:cxnLst/>
            <a:rect l="0" t="0" r="0" b="0"/>
            <a:pathLst>
              <a:path w="670977" h="492821">
                <a:moveTo>
                  <a:pt x="421071" y="42862"/>
                </a:moveTo>
                <a:lnTo>
                  <a:pt x="421071" y="39069"/>
                </a:lnTo>
                <a:lnTo>
                  <a:pt x="420277" y="37952"/>
                </a:lnTo>
                <a:lnTo>
                  <a:pt x="418954" y="37208"/>
                </a:lnTo>
                <a:lnTo>
                  <a:pt x="417279" y="36711"/>
                </a:lnTo>
                <a:lnTo>
                  <a:pt x="413300" y="34043"/>
                </a:lnTo>
                <a:lnTo>
                  <a:pt x="411128" y="32220"/>
                </a:lnTo>
                <a:lnTo>
                  <a:pt x="408886" y="31005"/>
                </a:lnTo>
                <a:lnTo>
                  <a:pt x="401938" y="28501"/>
                </a:lnTo>
                <a:lnTo>
                  <a:pt x="394853" y="23878"/>
                </a:lnTo>
                <a:lnTo>
                  <a:pt x="390104" y="22518"/>
                </a:lnTo>
                <a:lnTo>
                  <a:pt x="373974" y="19457"/>
                </a:lnTo>
                <a:lnTo>
                  <a:pt x="353339" y="14174"/>
                </a:lnTo>
                <a:lnTo>
                  <a:pt x="347841" y="10797"/>
                </a:lnTo>
                <a:lnTo>
                  <a:pt x="340635" y="8767"/>
                </a:lnTo>
                <a:lnTo>
                  <a:pt x="336491" y="8226"/>
                </a:lnTo>
                <a:lnTo>
                  <a:pt x="329769" y="5508"/>
                </a:lnTo>
                <a:lnTo>
                  <a:pt x="324136" y="2447"/>
                </a:lnTo>
                <a:lnTo>
                  <a:pt x="318987" y="1087"/>
                </a:lnTo>
                <a:lnTo>
                  <a:pt x="299041" y="143"/>
                </a:lnTo>
                <a:lnTo>
                  <a:pt x="223633" y="0"/>
                </a:lnTo>
                <a:lnTo>
                  <a:pt x="213994" y="2116"/>
                </a:lnTo>
                <a:lnTo>
                  <a:pt x="204418" y="4909"/>
                </a:lnTo>
                <a:lnTo>
                  <a:pt x="190896" y="7275"/>
                </a:lnTo>
                <a:lnTo>
                  <a:pt x="180715" y="11856"/>
                </a:lnTo>
                <a:lnTo>
                  <a:pt x="168791" y="14360"/>
                </a:lnTo>
                <a:lnTo>
                  <a:pt x="150910" y="24135"/>
                </a:lnTo>
                <a:lnTo>
                  <a:pt x="138430" y="33401"/>
                </a:lnTo>
                <a:lnTo>
                  <a:pt x="126204" y="44991"/>
                </a:lnTo>
                <a:lnTo>
                  <a:pt x="117775" y="52539"/>
                </a:lnTo>
                <a:lnTo>
                  <a:pt x="99429" y="65969"/>
                </a:lnTo>
                <a:lnTo>
                  <a:pt x="90794" y="74563"/>
                </a:lnTo>
                <a:lnTo>
                  <a:pt x="80676" y="88326"/>
                </a:lnTo>
                <a:lnTo>
                  <a:pt x="68771" y="103252"/>
                </a:lnTo>
                <a:lnTo>
                  <a:pt x="62616" y="115739"/>
                </a:lnTo>
                <a:lnTo>
                  <a:pt x="54689" y="132365"/>
                </a:lnTo>
                <a:lnTo>
                  <a:pt x="43520" y="147345"/>
                </a:lnTo>
                <a:lnTo>
                  <a:pt x="33949" y="161838"/>
                </a:lnTo>
                <a:lnTo>
                  <a:pt x="28619" y="173528"/>
                </a:lnTo>
                <a:lnTo>
                  <a:pt x="24398" y="185867"/>
                </a:lnTo>
                <a:lnTo>
                  <a:pt x="22522" y="196642"/>
                </a:lnTo>
                <a:lnTo>
                  <a:pt x="17673" y="211634"/>
                </a:lnTo>
                <a:lnTo>
                  <a:pt x="13448" y="223440"/>
                </a:lnTo>
                <a:lnTo>
                  <a:pt x="8924" y="235831"/>
                </a:lnTo>
                <a:lnTo>
                  <a:pt x="4267" y="246630"/>
                </a:lnTo>
                <a:lnTo>
                  <a:pt x="1669" y="256721"/>
                </a:lnTo>
                <a:lnTo>
                  <a:pt x="206" y="271328"/>
                </a:lnTo>
                <a:lnTo>
                  <a:pt x="0" y="276135"/>
                </a:lnTo>
                <a:lnTo>
                  <a:pt x="1889" y="285709"/>
                </a:lnTo>
                <a:lnTo>
                  <a:pt x="7415" y="300025"/>
                </a:lnTo>
                <a:lnTo>
                  <a:pt x="14079" y="314321"/>
                </a:lnTo>
                <a:lnTo>
                  <a:pt x="17936" y="323848"/>
                </a:lnTo>
                <a:lnTo>
                  <a:pt x="20901" y="338136"/>
                </a:lnTo>
                <a:lnTo>
                  <a:pt x="25660" y="352424"/>
                </a:lnTo>
                <a:lnTo>
                  <a:pt x="28216" y="365918"/>
                </a:lnTo>
                <a:lnTo>
                  <a:pt x="35789" y="380108"/>
                </a:lnTo>
                <a:lnTo>
                  <a:pt x="38010" y="384374"/>
                </a:lnTo>
                <a:lnTo>
                  <a:pt x="44711" y="391230"/>
                </a:lnTo>
                <a:lnTo>
                  <a:pt x="48721" y="394170"/>
                </a:lnTo>
                <a:lnTo>
                  <a:pt x="55292" y="401670"/>
                </a:lnTo>
                <a:lnTo>
                  <a:pt x="65979" y="415627"/>
                </a:lnTo>
                <a:lnTo>
                  <a:pt x="77116" y="423538"/>
                </a:lnTo>
                <a:lnTo>
                  <a:pt x="97660" y="435725"/>
                </a:lnTo>
                <a:lnTo>
                  <a:pt x="108287" y="442899"/>
                </a:lnTo>
                <a:lnTo>
                  <a:pt x="126100" y="452434"/>
                </a:lnTo>
                <a:lnTo>
                  <a:pt x="154398" y="466724"/>
                </a:lnTo>
                <a:lnTo>
                  <a:pt x="174649" y="478631"/>
                </a:lnTo>
                <a:lnTo>
                  <a:pt x="186138" y="482599"/>
                </a:lnTo>
                <a:lnTo>
                  <a:pt x="206448" y="487264"/>
                </a:lnTo>
                <a:lnTo>
                  <a:pt x="211314" y="489148"/>
                </a:lnTo>
                <a:lnTo>
                  <a:pt x="229540" y="491801"/>
                </a:lnTo>
                <a:lnTo>
                  <a:pt x="250021" y="492587"/>
                </a:lnTo>
                <a:lnTo>
                  <a:pt x="267378" y="492820"/>
                </a:lnTo>
                <a:lnTo>
                  <a:pt x="281855" y="490758"/>
                </a:lnTo>
                <a:lnTo>
                  <a:pt x="297285" y="487989"/>
                </a:lnTo>
                <a:lnTo>
                  <a:pt x="316484" y="486431"/>
                </a:lnTo>
                <a:lnTo>
                  <a:pt x="332784" y="486066"/>
                </a:lnTo>
                <a:lnTo>
                  <a:pt x="356018" y="485861"/>
                </a:lnTo>
                <a:lnTo>
                  <a:pt x="368611" y="483696"/>
                </a:lnTo>
                <a:lnTo>
                  <a:pt x="386742" y="478015"/>
                </a:lnTo>
                <a:lnTo>
                  <a:pt x="414202" y="468984"/>
                </a:lnTo>
                <a:lnTo>
                  <a:pt x="430453" y="464289"/>
                </a:lnTo>
                <a:lnTo>
                  <a:pt x="447466" y="459556"/>
                </a:lnTo>
                <a:lnTo>
                  <a:pt x="462965" y="454807"/>
                </a:lnTo>
                <a:lnTo>
                  <a:pt x="485078" y="447671"/>
                </a:lnTo>
                <a:lnTo>
                  <a:pt x="499525" y="440794"/>
                </a:lnTo>
                <a:lnTo>
                  <a:pt x="518929" y="427997"/>
                </a:lnTo>
                <a:lnTo>
                  <a:pt x="530445" y="419614"/>
                </a:lnTo>
                <a:lnTo>
                  <a:pt x="550316" y="409639"/>
                </a:lnTo>
                <a:lnTo>
                  <a:pt x="570491" y="396982"/>
                </a:lnTo>
                <a:lnTo>
                  <a:pt x="586082" y="383177"/>
                </a:lnTo>
                <a:lnTo>
                  <a:pt x="596875" y="369033"/>
                </a:lnTo>
                <a:lnTo>
                  <a:pt x="609774" y="353994"/>
                </a:lnTo>
                <a:lnTo>
                  <a:pt x="618975" y="341480"/>
                </a:lnTo>
                <a:lnTo>
                  <a:pt x="626239" y="330098"/>
                </a:lnTo>
                <a:lnTo>
                  <a:pt x="632907" y="318953"/>
                </a:lnTo>
                <a:lnTo>
                  <a:pt x="641162" y="306063"/>
                </a:lnTo>
                <a:lnTo>
                  <a:pt x="648006" y="292396"/>
                </a:lnTo>
                <a:lnTo>
                  <a:pt x="653693" y="279179"/>
                </a:lnTo>
                <a:lnTo>
                  <a:pt x="658867" y="268012"/>
                </a:lnTo>
                <a:lnTo>
                  <a:pt x="663812" y="255641"/>
                </a:lnTo>
                <a:lnTo>
                  <a:pt x="667862" y="242999"/>
                </a:lnTo>
                <a:lnTo>
                  <a:pt x="669662" y="232089"/>
                </a:lnTo>
                <a:lnTo>
                  <a:pt x="670462" y="219831"/>
                </a:lnTo>
                <a:lnTo>
                  <a:pt x="670818" y="207240"/>
                </a:lnTo>
                <a:lnTo>
                  <a:pt x="670976" y="196352"/>
                </a:lnTo>
                <a:lnTo>
                  <a:pt x="668929" y="184105"/>
                </a:lnTo>
                <a:lnTo>
                  <a:pt x="666168" y="170724"/>
                </a:lnTo>
                <a:lnTo>
                  <a:pt x="664940" y="156839"/>
                </a:lnTo>
                <a:lnTo>
                  <a:pt x="664395" y="144848"/>
                </a:lnTo>
                <a:lnTo>
                  <a:pt x="664088" y="129171"/>
                </a:lnTo>
                <a:lnTo>
                  <a:pt x="663984" y="105860"/>
                </a:lnTo>
                <a:lnTo>
                  <a:pt x="663182" y="100736"/>
                </a:lnTo>
                <a:lnTo>
                  <a:pt x="658260" y="88144"/>
                </a:lnTo>
                <a:lnTo>
                  <a:pt x="654018" y="76481"/>
                </a:lnTo>
                <a:lnTo>
                  <a:pt x="649486" y="67593"/>
                </a:lnTo>
                <a:lnTo>
                  <a:pt x="642473" y="56010"/>
                </a:lnTo>
                <a:lnTo>
                  <a:pt x="635367" y="42524"/>
                </a:lnTo>
                <a:lnTo>
                  <a:pt x="632991" y="37874"/>
                </a:lnTo>
                <a:lnTo>
                  <a:pt x="626118" y="30591"/>
                </a:lnTo>
                <a:lnTo>
                  <a:pt x="616978" y="24708"/>
                </a:lnTo>
                <a:lnTo>
                  <a:pt x="604978" y="19448"/>
                </a:lnTo>
                <a:lnTo>
                  <a:pt x="584835" y="15816"/>
                </a:lnTo>
                <a:lnTo>
                  <a:pt x="570849" y="12850"/>
                </a:lnTo>
                <a:lnTo>
                  <a:pt x="556695" y="9679"/>
                </a:lnTo>
                <a:lnTo>
                  <a:pt x="542467" y="8270"/>
                </a:lnTo>
                <a:lnTo>
                  <a:pt x="528206" y="7644"/>
                </a:lnTo>
                <a:lnTo>
                  <a:pt x="506790" y="7291"/>
                </a:lnTo>
                <a:lnTo>
                  <a:pt x="474427" y="7172"/>
                </a:lnTo>
                <a:lnTo>
                  <a:pt x="458279" y="9273"/>
                </a:lnTo>
                <a:lnTo>
                  <a:pt x="442370" y="12058"/>
                </a:lnTo>
                <a:lnTo>
                  <a:pt x="424717" y="13296"/>
                </a:lnTo>
                <a:lnTo>
                  <a:pt x="408404" y="15963"/>
                </a:lnTo>
                <a:lnTo>
                  <a:pt x="393216" y="19001"/>
                </a:lnTo>
                <a:lnTo>
                  <a:pt x="378529" y="20351"/>
                </a:lnTo>
                <a:lnTo>
                  <a:pt x="361947" y="23067"/>
                </a:lnTo>
                <a:lnTo>
                  <a:pt x="344787" y="26920"/>
                </a:lnTo>
                <a:lnTo>
                  <a:pt x="329223" y="31279"/>
                </a:lnTo>
                <a:lnTo>
                  <a:pt x="305532" y="35635"/>
                </a:lnTo>
                <a:lnTo>
                  <a:pt x="295373" y="39121"/>
                </a:lnTo>
                <a:lnTo>
                  <a:pt x="287682" y="43316"/>
                </a:lnTo>
                <a:lnTo>
                  <a:pt x="276912" y="51535"/>
                </a:lnTo>
                <a:lnTo>
                  <a:pt x="271052" y="571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40"/>
          <p:cNvSpPr/>
          <p:nvPr/>
        </p:nvSpPr>
        <p:spPr>
          <a:xfrm>
            <a:off x="2314575" y="800100"/>
            <a:ext cx="250032" cy="264311"/>
          </a:xfrm>
          <a:custGeom>
            <a:avLst/>
            <a:gdLst/>
            <a:ahLst/>
            <a:cxnLst/>
            <a:rect l="0" t="0" r="0" b="0"/>
            <a:pathLst>
              <a:path w="250032" h="264311">
                <a:moveTo>
                  <a:pt x="0" y="0"/>
                </a:moveTo>
                <a:lnTo>
                  <a:pt x="0" y="24135"/>
                </a:lnTo>
                <a:lnTo>
                  <a:pt x="793" y="26409"/>
                </a:lnTo>
                <a:lnTo>
                  <a:pt x="4909" y="33401"/>
                </a:lnTo>
                <a:lnTo>
                  <a:pt x="6150" y="38128"/>
                </a:lnTo>
                <a:lnTo>
                  <a:pt x="7275" y="39706"/>
                </a:lnTo>
                <a:lnTo>
                  <a:pt x="8819" y="40758"/>
                </a:lnTo>
                <a:lnTo>
                  <a:pt x="10641" y="41459"/>
                </a:lnTo>
                <a:lnTo>
                  <a:pt x="11857" y="43514"/>
                </a:lnTo>
                <a:lnTo>
                  <a:pt x="13207" y="50031"/>
                </a:lnTo>
                <a:lnTo>
                  <a:pt x="14361" y="52404"/>
                </a:lnTo>
                <a:lnTo>
                  <a:pt x="15924" y="53986"/>
                </a:lnTo>
                <a:lnTo>
                  <a:pt x="19777" y="56537"/>
                </a:lnTo>
                <a:lnTo>
                  <a:pt x="26409" y="62436"/>
                </a:lnTo>
                <a:lnTo>
                  <a:pt x="31051" y="66907"/>
                </a:lnTo>
                <a:lnTo>
                  <a:pt x="35761" y="73657"/>
                </a:lnTo>
                <a:lnTo>
                  <a:pt x="38128" y="77680"/>
                </a:lnTo>
                <a:lnTo>
                  <a:pt x="44991" y="84266"/>
                </a:lnTo>
                <a:lnTo>
                  <a:pt x="52540" y="89839"/>
                </a:lnTo>
                <a:lnTo>
                  <a:pt x="58540" y="94961"/>
                </a:lnTo>
                <a:lnTo>
                  <a:pt x="63853" y="102001"/>
                </a:lnTo>
                <a:lnTo>
                  <a:pt x="68860" y="109627"/>
                </a:lnTo>
                <a:lnTo>
                  <a:pt x="73731" y="115662"/>
                </a:lnTo>
                <a:lnTo>
                  <a:pt x="78542" y="123107"/>
                </a:lnTo>
                <a:lnTo>
                  <a:pt x="80936" y="127315"/>
                </a:lnTo>
                <a:lnTo>
                  <a:pt x="85713" y="136224"/>
                </a:lnTo>
                <a:lnTo>
                  <a:pt x="88098" y="140822"/>
                </a:lnTo>
                <a:lnTo>
                  <a:pt x="90748" y="148048"/>
                </a:lnTo>
                <a:lnTo>
                  <a:pt x="91455" y="151086"/>
                </a:lnTo>
                <a:lnTo>
                  <a:pt x="96473" y="158695"/>
                </a:lnTo>
                <a:lnTo>
                  <a:pt x="100034" y="162946"/>
                </a:lnTo>
                <a:lnTo>
                  <a:pt x="103202" y="167368"/>
                </a:lnTo>
                <a:lnTo>
                  <a:pt x="106107" y="171904"/>
                </a:lnTo>
                <a:lnTo>
                  <a:pt x="108838" y="176515"/>
                </a:lnTo>
                <a:lnTo>
                  <a:pt x="113989" y="183755"/>
                </a:lnTo>
                <a:lnTo>
                  <a:pt x="116474" y="186797"/>
                </a:lnTo>
                <a:lnTo>
                  <a:pt x="123468" y="192294"/>
                </a:lnTo>
                <a:lnTo>
                  <a:pt x="131074" y="197382"/>
                </a:lnTo>
                <a:lnTo>
                  <a:pt x="137101" y="202290"/>
                </a:lnTo>
                <a:lnTo>
                  <a:pt x="142425" y="207117"/>
                </a:lnTo>
                <a:lnTo>
                  <a:pt x="148231" y="211908"/>
                </a:lnTo>
                <a:lnTo>
                  <a:pt x="152002" y="214297"/>
                </a:lnTo>
                <a:lnTo>
                  <a:pt x="159631" y="219068"/>
                </a:lnTo>
                <a:lnTo>
                  <a:pt x="165668" y="223834"/>
                </a:lnTo>
                <a:lnTo>
                  <a:pt x="173113" y="228598"/>
                </a:lnTo>
                <a:lnTo>
                  <a:pt x="180920" y="233361"/>
                </a:lnTo>
                <a:lnTo>
                  <a:pt x="187036" y="238124"/>
                </a:lnTo>
                <a:lnTo>
                  <a:pt x="188984" y="240506"/>
                </a:lnTo>
                <a:lnTo>
                  <a:pt x="190283" y="242887"/>
                </a:lnTo>
                <a:lnTo>
                  <a:pt x="191149" y="245268"/>
                </a:lnTo>
                <a:lnTo>
                  <a:pt x="193314" y="246856"/>
                </a:lnTo>
                <a:lnTo>
                  <a:pt x="199952" y="248620"/>
                </a:lnTo>
                <a:lnTo>
                  <a:pt x="206078" y="251520"/>
                </a:lnTo>
                <a:lnTo>
                  <a:pt x="212685" y="256058"/>
                </a:lnTo>
                <a:lnTo>
                  <a:pt x="217822" y="258795"/>
                </a:lnTo>
                <a:lnTo>
                  <a:pt x="226471" y="263227"/>
                </a:lnTo>
                <a:lnTo>
                  <a:pt x="229770" y="263833"/>
                </a:lnTo>
                <a:lnTo>
                  <a:pt x="237336" y="264276"/>
                </a:lnTo>
                <a:lnTo>
                  <a:pt x="241790" y="264310"/>
                </a:lnTo>
                <a:lnTo>
                  <a:pt x="242156" y="263519"/>
                </a:lnTo>
                <a:lnTo>
                  <a:pt x="242562" y="260523"/>
                </a:lnTo>
                <a:lnTo>
                  <a:pt x="243464" y="259407"/>
                </a:lnTo>
                <a:lnTo>
                  <a:pt x="244859" y="258663"/>
                </a:lnTo>
                <a:lnTo>
                  <a:pt x="250031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41"/>
          <p:cNvSpPr/>
          <p:nvPr/>
        </p:nvSpPr>
        <p:spPr>
          <a:xfrm>
            <a:off x="2336006" y="828675"/>
            <a:ext cx="200026" cy="221457"/>
          </a:xfrm>
          <a:custGeom>
            <a:avLst/>
            <a:gdLst/>
            <a:ahLst/>
            <a:cxnLst/>
            <a:rect l="0" t="0" r="0" b="0"/>
            <a:pathLst>
              <a:path w="200026" h="221457">
                <a:moveTo>
                  <a:pt x="200025" y="0"/>
                </a:moveTo>
                <a:lnTo>
                  <a:pt x="183025" y="16999"/>
                </a:lnTo>
                <a:lnTo>
                  <a:pt x="181548" y="19270"/>
                </a:lnTo>
                <a:lnTo>
                  <a:pt x="179907" y="23910"/>
                </a:lnTo>
                <a:lnTo>
                  <a:pt x="177060" y="30735"/>
                </a:lnTo>
                <a:lnTo>
                  <a:pt x="175190" y="34777"/>
                </a:lnTo>
                <a:lnTo>
                  <a:pt x="170996" y="41385"/>
                </a:lnTo>
                <a:lnTo>
                  <a:pt x="166486" y="47762"/>
                </a:lnTo>
                <a:lnTo>
                  <a:pt x="164172" y="51685"/>
                </a:lnTo>
                <a:lnTo>
                  <a:pt x="161835" y="55888"/>
                </a:lnTo>
                <a:lnTo>
                  <a:pt x="158690" y="60277"/>
                </a:lnTo>
                <a:lnTo>
                  <a:pt x="155006" y="64791"/>
                </a:lnTo>
                <a:lnTo>
                  <a:pt x="150962" y="69388"/>
                </a:lnTo>
                <a:lnTo>
                  <a:pt x="146679" y="73246"/>
                </a:lnTo>
                <a:lnTo>
                  <a:pt x="142236" y="76612"/>
                </a:lnTo>
                <a:lnTo>
                  <a:pt x="137686" y="79649"/>
                </a:lnTo>
                <a:lnTo>
                  <a:pt x="133860" y="83262"/>
                </a:lnTo>
                <a:lnTo>
                  <a:pt x="130515" y="87258"/>
                </a:lnTo>
                <a:lnTo>
                  <a:pt x="127491" y="91509"/>
                </a:lnTo>
                <a:lnTo>
                  <a:pt x="123888" y="95931"/>
                </a:lnTo>
                <a:lnTo>
                  <a:pt x="119898" y="100466"/>
                </a:lnTo>
                <a:lnTo>
                  <a:pt x="115650" y="105077"/>
                </a:lnTo>
                <a:lnTo>
                  <a:pt x="106698" y="114434"/>
                </a:lnTo>
                <a:lnTo>
                  <a:pt x="102088" y="119152"/>
                </a:lnTo>
                <a:lnTo>
                  <a:pt x="97428" y="123091"/>
                </a:lnTo>
                <a:lnTo>
                  <a:pt x="92733" y="126510"/>
                </a:lnTo>
                <a:lnTo>
                  <a:pt x="88016" y="129584"/>
                </a:lnTo>
                <a:lnTo>
                  <a:pt x="83283" y="133220"/>
                </a:lnTo>
                <a:lnTo>
                  <a:pt x="78541" y="137232"/>
                </a:lnTo>
                <a:lnTo>
                  <a:pt x="73792" y="141494"/>
                </a:lnTo>
                <a:lnTo>
                  <a:pt x="69832" y="145923"/>
                </a:lnTo>
                <a:lnTo>
                  <a:pt x="66398" y="150463"/>
                </a:lnTo>
                <a:lnTo>
                  <a:pt x="63315" y="155077"/>
                </a:lnTo>
                <a:lnTo>
                  <a:pt x="60467" y="158947"/>
                </a:lnTo>
                <a:lnTo>
                  <a:pt x="55184" y="165364"/>
                </a:lnTo>
                <a:lnTo>
                  <a:pt x="50191" y="170861"/>
                </a:lnTo>
                <a:lnTo>
                  <a:pt x="44532" y="176744"/>
                </a:lnTo>
                <a:lnTo>
                  <a:pt x="36725" y="184651"/>
                </a:lnTo>
                <a:lnTo>
                  <a:pt x="33215" y="187394"/>
                </a:lnTo>
                <a:lnTo>
                  <a:pt x="27197" y="190442"/>
                </a:lnTo>
                <a:lnTo>
                  <a:pt x="25275" y="192049"/>
                </a:lnTo>
                <a:lnTo>
                  <a:pt x="23994" y="193914"/>
                </a:lnTo>
                <a:lnTo>
                  <a:pt x="23140" y="195951"/>
                </a:lnTo>
                <a:lnTo>
                  <a:pt x="18145" y="202610"/>
                </a:lnTo>
                <a:lnTo>
                  <a:pt x="13885" y="207259"/>
                </a:lnTo>
                <a:lnTo>
                  <a:pt x="7538" y="213899"/>
                </a:lnTo>
                <a:lnTo>
                  <a:pt x="0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42"/>
          <p:cNvSpPr/>
          <p:nvPr/>
        </p:nvSpPr>
        <p:spPr>
          <a:xfrm>
            <a:off x="2771775" y="928687"/>
            <a:ext cx="271463" cy="7145"/>
          </a:xfrm>
          <a:custGeom>
            <a:avLst/>
            <a:gdLst/>
            <a:ahLst/>
            <a:cxnLst/>
            <a:rect l="0" t="0" r="0" b="0"/>
            <a:pathLst>
              <a:path w="271463" h="7145">
                <a:moveTo>
                  <a:pt x="0" y="0"/>
                </a:moveTo>
                <a:lnTo>
                  <a:pt x="80004" y="0"/>
                </a:lnTo>
                <a:lnTo>
                  <a:pt x="85879" y="794"/>
                </a:lnTo>
                <a:lnTo>
                  <a:pt x="91384" y="2117"/>
                </a:lnTo>
                <a:lnTo>
                  <a:pt x="96641" y="3792"/>
                </a:lnTo>
                <a:lnTo>
                  <a:pt x="101734" y="4909"/>
                </a:lnTo>
                <a:lnTo>
                  <a:pt x="106716" y="5654"/>
                </a:lnTo>
                <a:lnTo>
                  <a:pt x="111625" y="6151"/>
                </a:lnTo>
                <a:lnTo>
                  <a:pt x="117279" y="6482"/>
                </a:lnTo>
                <a:lnTo>
                  <a:pt x="129911" y="6850"/>
                </a:lnTo>
                <a:lnTo>
                  <a:pt x="158826" y="7105"/>
                </a:lnTo>
                <a:lnTo>
                  <a:pt x="271462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43"/>
          <p:cNvSpPr/>
          <p:nvPr/>
        </p:nvSpPr>
        <p:spPr>
          <a:xfrm>
            <a:off x="2907506" y="835818"/>
            <a:ext cx="57151" cy="221458"/>
          </a:xfrm>
          <a:custGeom>
            <a:avLst/>
            <a:gdLst/>
            <a:ahLst/>
            <a:cxnLst/>
            <a:rect l="0" t="0" r="0" b="0"/>
            <a:pathLst>
              <a:path w="57151" h="221458">
                <a:moveTo>
                  <a:pt x="0" y="0"/>
                </a:moveTo>
                <a:lnTo>
                  <a:pt x="6151" y="6151"/>
                </a:lnTo>
                <a:lnTo>
                  <a:pt x="6702" y="8819"/>
                </a:lnTo>
                <a:lnTo>
                  <a:pt x="7013" y="14784"/>
                </a:lnTo>
                <a:lnTo>
                  <a:pt x="7056" y="17000"/>
                </a:lnTo>
                <a:lnTo>
                  <a:pt x="7879" y="20065"/>
                </a:lnTo>
                <a:lnTo>
                  <a:pt x="9221" y="23695"/>
                </a:lnTo>
                <a:lnTo>
                  <a:pt x="10910" y="27703"/>
                </a:lnTo>
                <a:lnTo>
                  <a:pt x="12036" y="31169"/>
                </a:lnTo>
                <a:lnTo>
                  <a:pt x="13287" y="37136"/>
                </a:lnTo>
                <a:lnTo>
                  <a:pt x="14414" y="40633"/>
                </a:lnTo>
                <a:lnTo>
                  <a:pt x="15959" y="44551"/>
                </a:lnTo>
                <a:lnTo>
                  <a:pt x="17783" y="48751"/>
                </a:lnTo>
                <a:lnTo>
                  <a:pt x="18999" y="52344"/>
                </a:lnTo>
                <a:lnTo>
                  <a:pt x="20350" y="58454"/>
                </a:lnTo>
                <a:lnTo>
                  <a:pt x="20711" y="61988"/>
                </a:lnTo>
                <a:lnTo>
                  <a:pt x="20951" y="65932"/>
                </a:lnTo>
                <a:lnTo>
                  <a:pt x="21111" y="70148"/>
                </a:lnTo>
                <a:lnTo>
                  <a:pt x="22011" y="74547"/>
                </a:lnTo>
                <a:lnTo>
                  <a:pt x="23405" y="79067"/>
                </a:lnTo>
                <a:lnTo>
                  <a:pt x="25128" y="83667"/>
                </a:lnTo>
                <a:lnTo>
                  <a:pt x="26277" y="88322"/>
                </a:lnTo>
                <a:lnTo>
                  <a:pt x="27043" y="93013"/>
                </a:lnTo>
                <a:lnTo>
                  <a:pt x="27553" y="97727"/>
                </a:lnTo>
                <a:lnTo>
                  <a:pt x="28688" y="102458"/>
                </a:lnTo>
                <a:lnTo>
                  <a:pt x="30238" y="107199"/>
                </a:lnTo>
                <a:lnTo>
                  <a:pt x="32065" y="111947"/>
                </a:lnTo>
                <a:lnTo>
                  <a:pt x="33283" y="116700"/>
                </a:lnTo>
                <a:lnTo>
                  <a:pt x="34095" y="121457"/>
                </a:lnTo>
                <a:lnTo>
                  <a:pt x="34636" y="126215"/>
                </a:lnTo>
                <a:lnTo>
                  <a:pt x="34997" y="130975"/>
                </a:lnTo>
                <a:lnTo>
                  <a:pt x="35237" y="135735"/>
                </a:lnTo>
                <a:lnTo>
                  <a:pt x="35505" y="145258"/>
                </a:lnTo>
                <a:lnTo>
                  <a:pt x="35710" y="179564"/>
                </a:lnTo>
                <a:lnTo>
                  <a:pt x="36507" y="183210"/>
                </a:lnTo>
                <a:lnTo>
                  <a:pt x="37832" y="187227"/>
                </a:lnTo>
                <a:lnTo>
                  <a:pt x="39508" y="191493"/>
                </a:lnTo>
                <a:lnTo>
                  <a:pt x="40626" y="195131"/>
                </a:lnTo>
                <a:lnTo>
                  <a:pt x="41869" y="201290"/>
                </a:lnTo>
                <a:lnTo>
                  <a:pt x="42421" y="206673"/>
                </a:lnTo>
                <a:lnTo>
                  <a:pt x="42666" y="211711"/>
                </a:lnTo>
                <a:lnTo>
                  <a:pt x="42775" y="216596"/>
                </a:lnTo>
                <a:lnTo>
                  <a:pt x="43598" y="218216"/>
                </a:lnTo>
                <a:lnTo>
                  <a:pt x="44940" y="219296"/>
                </a:lnTo>
                <a:lnTo>
                  <a:pt x="49710" y="221330"/>
                </a:lnTo>
                <a:lnTo>
                  <a:pt x="50602" y="221372"/>
                </a:lnTo>
                <a:lnTo>
                  <a:pt x="57150" y="22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4"/>
          <p:cNvSpPr/>
          <p:nvPr/>
        </p:nvSpPr>
        <p:spPr>
          <a:xfrm>
            <a:off x="3121818" y="843060"/>
            <a:ext cx="214216" cy="363903"/>
          </a:xfrm>
          <a:custGeom>
            <a:avLst/>
            <a:gdLst/>
            <a:ahLst/>
            <a:cxnLst/>
            <a:rect l="0" t="0" r="0" b="0"/>
            <a:pathLst>
              <a:path w="214216" h="363903">
                <a:moveTo>
                  <a:pt x="7144" y="7046"/>
                </a:moveTo>
                <a:lnTo>
                  <a:pt x="7144" y="13196"/>
                </a:lnTo>
                <a:lnTo>
                  <a:pt x="7938" y="13528"/>
                </a:lnTo>
                <a:lnTo>
                  <a:pt x="10936" y="13895"/>
                </a:lnTo>
                <a:lnTo>
                  <a:pt x="12054" y="15581"/>
                </a:lnTo>
                <a:lnTo>
                  <a:pt x="13295" y="21687"/>
                </a:lnTo>
                <a:lnTo>
                  <a:pt x="13994" y="30258"/>
                </a:lnTo>
                <a:lnTo>
                  <a:pt x="14885" y="32839"/>
                </a:lnTo>
                <a:lnTo>
                  <a:pt x="17993" y="37824"/>
                </a:lnTo>
                <a:lnTo>
                  <a:pt x="19903" y="44802"/>
                </a:lnTo>
                <a:lnTo>
                  <a:pt x="20979" y="55539"/>
                </a:lnTo>
                <a:lnTo>
                  <a:pt x="21297" y="65864"/>
                </a:lnTo>
                <a:lnTo>
                  <a:pt x="21405" y="83575"/>
                </a:lnTo>
                <a:lnTo>
                  <a:pt x="23536" y="92917"/>
                </a:lnTo>
                <a:lnTo>
                  <a:pt x="26336" y="101567"/>
                </a:lnTo>
                <a:lnTo>
                  <a:pt x="27580" y="108057"/>
                </a:lnTo>
                <a:lnTo>
                  <a:pt x="30250" y="113588"/>
                </a:lnTo>
                <a:lnTo>
                  <a:pt x="36215" y="123280"/>
                </a:lnTo>
                <a:lnTo>
                  <a:pt x="39908" y="130937"/>
                </a:lnTo>
                <a:lnTo>
                  <a:pt x="42781" y="139710"/>
                </a:lnTo>
                <a:lnTo>
                  <a:pt x="46266" y="144853"/>
                </a:lnTo>
                <a:lnTo>
                  <a:pt x="48307" y="146542"/>
                </a:lnTo>
                <a:lnTo>
                  <a:pt x="50461" y="147669"/>
                </a:lnTo>
                <a:lnTo>
                  <a:pt x="52691" y="148419"/>
                </a:lnTo>
                <a:lnTo>
                  <a:pt x="57285" y="151370"/>
                </a:lnTo>
                <a:lnTo>
                  <a:pt x="59621" y="153268"/>
                </a:lnTo>
                <a:lnTo>
                  <a:pt x="61179" y="155327"/>
                </a:lnTo>
                <a:lnTo>
                  <a:pt x="62909" y="159732"/>
                </a:lnTo>
                <a:lnTo>
                  <a:pt x="64165" y="161224"/>
                </a:lnTo>
                <a:lnTo>
                  <a:pt x="65795" y="162219"/>
                </a:lnTo>
                <a:lnTo>
                  <a:pt x="69724" y="163324"/>
                </a:lnTo>
                <a:lnTo>
                  <a:pt x="76398" y="163946"/>
                </a:lnTo>
                <a:lnTo>
                  <a:pt x="81051" y="164092"/>
                </a:lnTo>
                <a:lnTo>
                  <a:pt x="84196" y="163337"/>
                </a:lnTo>
                <a:lnTo>
                  <a:pt x="87881" y="162040"/>
                </a:lnTo>
                <a:lnTo>
                  <a:pt x="91925" y="160381"/>
                </a:lnTo>
                <a:lnTo>
                  <a:pt x="98535" y="156422"/>
                </a:lnTo>
                <a:lnTo>
                  <a:pt x="101409" y="154255"/>
                </a:lnTo>
                <a:lnTo>
                  <a:pt x="106719" y="151847"/>
                </a:lnTo>
                <a:lnTo>
                  <a:pt x="112518" y="149983"/>
                </a:lnTo>
                <a:lnTo>
                  <a:pt x="116287" y="148375"/>
                </a:lnTo>
                <a:lnTo>
                  <a:pt x="120387" y="146509"/>
                </a:lnTo>
                <a:lnTo>
                  <a:pt x="123914" y="143677"/>
                </a:lnTo>
                <a:lnTo>
                  <a:pt x="129950" y="136298"/>
                </a:lnTo>
                <a:lnTo>
                  <a:pt x="135279" y="129843"/>
                </a:lnTo>
                <a:lnTo>
                  <a:pt x="140293" y="123535"/>
                </a:lnTo>
                <a:lnTo>
                  <a:pt x="145167" y="115440"/>
                </a:lnTo>
                <a:lnTo>
                  <a:pt x="147863" y="108667"/>
                </a:lnTo>
                <a:lnTo>
                  <a:pt x="148581" y="105749"/>
                </a:lnTo>
                <a:lnTo>
                  <a:pt x="153613" y="98274"/>
                </a:lnTo>
                <a:lnTo>
                  <a:pt x="157178" y="94059"/>
                </a:lnTo>
                <a:lnTo>
                  <a:pt x="159554" y="89661"/>
                </a:lnTo>
                <a:lnTo>
                  <a:pt x="162194" y="80541"/>
                </a:lnTo>
                <a:lnTo>
                  <a:pt x="163368" y="71196"/>
                </a:lnTo>
                <a:lnTo>
                  <a:pt x="163681" y="66481"/>
                </a:lnTo>
                <a:lnTo>
                  <a:pt x="164683" y="62544"/>
                </a:lnTo>
                <a:lnTo>
                  <a:pt x="169093" y="52418"/>
                </a:lnTo>
                <a:lnTo>
                  <a:pt x="170402" y="44144"/>
                </a:lnTo>
                <a:lnTo>
                  <a:pt x="171140" y="34354"/>
                </a:lnTo>
                <a:lnTo>
                  <a:pt x="171389" y="23935"/>
                </a:lnTo>
                <a:lnTo>
                  <a:pt x="171448" y="8465"/>
                </a:lnTo>
                <a:lnTo>
                  <a:pt x="169333" y="5560"/>
                </a:lnTo>
                <a:lnTo>
                  <a:pt x="164394" y="0"/>
                </a:lnTo>
                <a:lnTo>
                  <a:pt x="164332" y="3723"/>
                </a:lnTo>
                <a:lnTo>
                  <a:pt x="165117" y="5625"/>
                </a:lnTo>
                <a:lnTo>
                  <a:pt x="169221" y="12093"/>
                </a:lnTo>
                <a:lnTo>
                  <a:pt x="170460" y="16697"/>
                </a:lnTo>
                <a:lnTo>
                  <a:pt x="171255" y="26914"/>
                </a:lnTo>
                <a:lnTo>
                  <a:pt x="171411" y="43397"/>
                </a:lnTo>
                <a:lnTo>
                  <a:pt x="171450" y="104680"/>
                </a:lnTo>
                <a:lnTo>
                  <a:pt x="172244" y="110235"/>
                </a:lnTo>
                <a:lnTo>
                  <a:pt x="173567" y="116320"/>
                </a:lnTo>
                <a:lnTo>
                  <a:pt x="175243" y="122758"/>
                </a:lnTo>
                <a:lnTo>
                  <a:pt x="177153" y="128637"/>
                </a:lnTo>
                <a:lnTo>
                  <a:pt x="181393" y="139403"/>
                </a:lnTo>
                <a:lnTo>
                  <a:pt x="183807" y="149480"/>
                </a:lnTo>
                <a:lnTo>
                  <a:pt x="185673" y="159250"/>
                </a:lnTo>
                <a:lnTo>
                  <a:pt x="189149" y="168884"/>
                </a:lnTo>
                <a:lnTo>
                  <a:pt x="193339" y="178457"/>
                </a:lnTo>
                <a:lnTo>
                  <a:pt x="197847" y="188797"/>
                </a:lnTo>
                <a:lnTo>
                  <a:pt x="200161" y="194888"/>
                </a:lnTo>
                <a:lnTo>
                  <a:pt x="202497" y="201330"/>
                </a:lnTo>
                <a:lnTo>
                  <a:pt x="204054" y="207213"/>
                </a:lnTo>
                <a:lnTo>
                  <a:pt x="205785" y="217982"/>
                </a:lnTo>
                <a:lnTo>
                  <a:pt x="208670" y="228060"/>
                </a:lnTo>
                <a:lnTo>
                  <a:pt x="211805" y="237830"/>
                </a:lnTo>
                <a:lnTo>
                  <a:pt x="213198" y="247465"/>
                </a:lnTo>
                <a:lnTo>
                  <a:pt x="213570" y="253050"/>
                </a:lnTo>
                <a:lnTo>
                  <a:pt x="213817" y="259155"/>
                </a:lnTo>
                <a:lnTo>
                  <a:pt x="214166" y="277007"/>
                </a:lnTo>
                <a:lnTo>
                  <a:pt x="214215" y="282270"/>
                </a:lnTo>
                <a:lnTo>
                  <a:pt x="213454" y="286572"/>
                </a:lnTo>
                <a:lnTo>
                  <a:pt x="209384" y="297214"/>
                </a:lnTo>
                <a:lnTo>
                  <a:pt x="208153" y="305607"/>
                </a:lnTo>
                <a:lnTo>
                  <a:pt x="205490" y="314629"/>
                </a:lnTo>
                <a:lnTo>
                  <a:pt x="203668" y="319258"/>
                </a:lnTo>
                <a:lnTo>
                  <a:pt x="200867" y="323137"/>
                </a:lnTo>
                <a:lnTo>
                  <a:pt x="197411" y="326517"/>
                </a:lnTo>
                <a:lnTo>
                  <a:pt x="193520" y="329564"/>
                </a:lnTo>
                <a:lnTo>
                  <a:pt x="187080" y="335066"/>
                </a:lnTo>
                <a:lnTo>
                  <a:pt x="180778" y="340158"/>
                </a:lnTo>
                <a:lnTo>
                  <a:pt x="176875" y="342627"/>
                </a:lnTo>
                <a:lnTo>
                  <a:pt x="172685" y="345066"/>
                </a:lnTo>
                <a:lnTo>
                  <a:pt x="167511" y="347487"/>
                </a:lnTo>
                <a:lnTo>
                  <a:pt x="161681" y="349894"/>
                </a:lnTo>
                <a:lnTo>
                  <a:pt x="155412" y="352292"/>
                </a:lnTo>
                <a:lnTo>
                  <a:pt x="149646" y="353891"/>
                </a:lnTo>
                <a:lnTo>
                  <a:pt x="144214" y="354957"/>
                </a:lnTo>
                <a:lnTo>
                  <a:pt x="139005" y="355668"/>
                </a:lnTo>
                <a:lnTo>
                  <a:pt x="133151" y="356936"/>
                </a:lnTo>
                <a:lnTo>
                  <a:pt x="126868" y="358574"/>
                </a:lnTo>
                <a:lnTo>
                  <a:pt x="120297" y="360461"/>
                </a:lnTo>
                <a:lnTo>
                  <a:pt x="113536" y="361718"/>
                </a:lnTo>
                <a:lnTo>
                  <a:pt x="106647" y="362557"/>
                </a:lnTo>
                <a:lnTo>
                  <a:pt x="99673" y="363115"/>
                </a:lnTo>
                <a:lnTo>
                  <a:pt x="93436" y="363488"/>
                </a:lnTo>
                <a:lnTo>
                  <a:pt x="82273" y="363902"/>
                </a:lnTo>
                <a:lnTo>
                  <a:pt x="77074" y="363219"/>
                </a:lnTo>
                <a:lnTo>
                  <a:pt x="72020" y="361969"/>
                </a:lnTo>
                <a:lnTo>
                  <a:pt x="67064" y="360343"/>
                </a:lnTo>
                <a:lnTo>
                  <a:pt x="62965" y="359258"/>
                </a:lnTo>
                <a:lnTo>
                  <a:pt x="56295" y="358053"/>
                </a:lnTo>
                <a:lnTo>
                  <a:pt x="52612" y="356938"/>
                </a:lnTo>
                <a:lnTo>
                  <a:pt x="48568" y="355401"/>
                </a:lnTo>
                <a:lnTo>
                  <a:pt x="44285" y="353583"/>
                </a:lnTo>
                <a:lnTo>
                  <a:pt x="40636" y="351577"/>
                </a:lnTo>
                <a:lnTo>
                  <a:pt x="34465" y="347231"/>
                </a:lnTo>
                <a:lnTo>
                  <a:pt x="29076" y="342654"/>
                </a:lnTo>
                <a:lnTo>
                  <a:pt x="24035" y="337974"/>
                </a:lnTo>
                <a:lnTo>
                  <a:pt x="14332" y="328502"/>
                </a:lnTo>
                <a:lnTo>
                  <a:pt x="4771" y="318987"/>
                </a:lnTo>
                <a:lnTo>
                  <a:pt x="3181" y="316607"/>
                </a:lnTo>
                <a:lnTo>
                  <a:pt x="1414" y="311845"/>
                </a:lnTo>
                <a:lnTo>
                  <a:pt x="124" y="301351"/>
                </a:lnTo>
                <a:lnTo>
                  <a:pt x="0" y="2927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45"/>
          <p:cNvSpPr/>
          <p:nvPr/>
        </p:nvSpPr>
        <p:spPr>
          <a:xfrm>
            <a:off x="3543300" y="892968"/>
            <a:ext cx="135732" cy="7145"/>
          </a:xfrm>
          <a:custGeom>
            <a:avLst/>
            <a:gdLst/>
            <a:ahLst/>
            <a:cxnLst/>
            <a:rect l="0" t="0" r="0" b="0"/>
            <a:pathLst>
              <a:path w="135732" h="7145">
                <a:moveTo>
                  <a:pt x="0" y="7144"/>
                </a:moveTo>
                <a:lnTo>
                  <a:pt x="109422" y="7144"/>
                </a:lnTo>
                <a:lnTo>
                  <a:pt x="112635" y="6350"/>
                </a:lnTo>
                <a:lnTo>
                  <a:pt x="116365" y="5027"/>
                </a:lnTo>
                <a:lnTo>
                  <a:pt x="120439" y="3352"/>
                </a:lnTo>
                <a:lnTo>
                  <a:pt x="123949" y="2235"/>
                </a:lnTo>
                <a:lnTo>
                  <a:pt x="127082" y="1490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46"/>
          <p:cNvSpPr/>
          <p:nvPr/>
        </p:nvSpPr>
        <p:spPr>
          <a:xfrm>
            <a:off x="3536156" y="957262"/>
            <a:ext cx="178595" cy="21430"/>
          </a:xfrm>
          <a:custGeom>
            <a:avLst/>
            <a:gdLst/>
            <a:ahLst/>
            <a:cxnLst/>
            <a:rect l="0" t="0" r="0" b="0"/>
            <a:pathLst>
              <a:path w="178595" h="21430">
                <a:moveTo>
                  <a:pt x="0" y="14288"/>
                </a:moveTo>
                <a:lnTo>
                  <a:pt x="0" y="21137"/>
                </a:lnTo>
                <a:lnTo>
                  <a:pt x="3792" y="21344"/>
                </a:lnTo>
                <a:lnTo>
                  <a:pt x="16792" y="21424"/>
                </a:lnTo>
                <a:lnTo>
                  <a:pt x="27641" y="21429"/>
                </a:lnTo>
                <a:lnTo>
                  <a:pt x="31127" y="20636"/>
                </a:lnTo>
                <a:lnTo>
                  <a:pt x="34245" y="19314"/>
                </a:lnTo>
                <a:lnTo>
                  <a:pt x="37118" y="17638"/>
                </a:lnTo>
                <a:lnTo>
                  <a:pt x="39826" y="16521"/>
                </a:lnTo>
                <a:lnTo>
                  <a:pt x="42426" y="15777"/>
                </a:lnTo>
                <a:lnTo>
                  <a:pt x="44952" y="15280"/>
                </a:lnTo>
                <a:lnTo>
                  <a:pt x="48225" y="14949"/>
                </a:lnTo>
                <a:lnTo>
                  <a:pt x="51993" y="14729"/>
                </a:lnTo>
                <a:lnTo>
                  <a:pt x="59621" y="14484"/>
                </a:lnTo>
                <a:lnTo>
                  <a:pt x="65656" y="14375"/>
                </a:lnTo>
                <a:lnTo>
                  <a:pt x="69964" y="13552"/>
                </a:lnTo>
                <a:lnTo>
                  <a:pt x="75218" y="12210"/>
                </a:lnTo>
                <a:lnTo>
                  <a:pt x="81102" y="10521"/>
                </a:lnTo>
                <a:lnTo>
                  <a:pt x="86612" y="9395"/>
                </a:lnTo>
                <a:lnTo>
                  <a:pt x="91872" y="8645"/>
                </a:lnTo>
                <a:lnTo>
                  <a:pt x="96967" y="8144"/>
                </a:lnTo>
                <a:lnTo>
                  <a:pt x="101157" y="7811"/>
                </a:lnTo>
                <a:lnTo>
                  <a:pt x="104744" y="7588"/>
                </a:lnTo>
                <a:lnTo>
                  <a:pt x="107929" y="7440"/>
                </a:lnTo>
                <a:lnTo>
                  <a:pt x="115702" y="7276"/>
                </a:lnTo>
                <a:lnTo>
                  <a:pt x="119997" y="7232"/>
                </a:lnTo>
                <a:lnTo>
                  <a:pt x="124448" y="6409"/>
                </a:lnTo>
                <a:lnTo>
                  <a:pt x="129003" y="5066"/>
                </a:lnTo>
                <a:lnTo>
                  <a:pt x="133627" y="3377"/>
                </a:lnTo>
                <a:lnTo>
                  <a:pt x="137503" y="2252"/>
                </a:lnTo>
                <a:lnTo>
                  <a:pt x="140881" y="1501"/>
                </a:lnTo>
                <a:lnTo>
                  <a:pt x="143927" y="1001"/>
                </a:lnTo>
                <a:lnTo>
                  <a:pt x="147545" y="667"/>
                </a:lnTo>
                <a:lnTo>
                  <a:pt x="151545" y="445"/>
                </a:lnTo>
                <a:lnTo>
                  <a:pt x="160222" y="198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47"/>
          <p:cNvSpPr/>
          <p:nvPr/>
        </p:nvSpPr>
        <p:spPr>
          <a:xfrm>
            <a:off x="3936293" y="842962"/>
            <a:ext cx="64208" cy="250032"/>
          </a:xfrm>
          <a:custGeom>
            <a:avLst/>
            <a:gdLst/>
            <a:ahLst/>
            <a:cxnLst/>
            <a:rect l="0" t="0" r="0" b="0"/>
            <a:pathLst>
              <a:path w="64208" h="250032">
                <a:moveTo>
                  <a:pt x="7057" y="0"/>
                </a:moveTo>
                <a:lnTo>
                  <a:pt x="906" y="0"/>
                </a:lnTo>
                <a:lnTo>
                  <a:pt x="575" y="794"/>
                </a:lnTo>
                <a:lnTo>
                  <a:pt x="0" y="6151"/>
                </a:lnTo>
                <a:lnTo>
                  <a:pt x="765" y="7276"/>
                </a:lnTo>
                <a:lnTo>
                  <a:pt x="2068" y="8819"/>
                </a:lnTo>
                <a:lnTo>
                  <a:pt x="6072" y="13207"/>
                </a:lnTo>
                <a:lnTo>
                  <a:pt x="6619" y="15924"/>
                </a:lnTo>
                <a:lnTo>
                  <a:pt x="6764" y="17760"/>
                </a:lnTo>
                <a:lnTo>
                  <a:pt x="7656" y="19777"/>
                </a:lnTo>
                <a:lnTo>
                  <a:pt x="9044" y="21916"/>
                </a:lnTo>
                <a:lnTo>
                  <a:pt x="10762" y="24136"/>
                </a:lnTo>
                <a:lnTo>
                  <a:pt x="11909" y="26409"/>
                </a:lnTo>
                <a:lnTo>
                  <a:pt x="13182" y="31052"/>
                </a:lnTo>
                <a:lnTo>
                  <a:pt x="14315" y="34195"/>
                </a:lnTo>
                <a:lnTo>
                  <a:pt x="15864" y="37878"/>
                </a:lnTo>
                <a:lnTo>
                  <a:pt x="17691" y="41921"/>
                </a:lnTo>
                <a:lnTo>
                  <a:pt x="18908" y="45410"/>
                </a:lnTo>
                <a:lnTo>
                  <a:pt x="20262" y="51403"/>
                </a:lnTo>
                <a:lnTo>
                  <a:pt x="21416" y="54906"/>
                </a:lnTo>
                <a:lnTo>
                  <a:pt x="22980" y="58829"/>
                </a:lnTo>
                <a:lnTo>
                  <a:pt x="24815" y="63032"/>
                </a:lnTo>
                <a:lnTo>
                  <a:pt x="26039" y="67421"/>
                </a:lnTo>
                <a:lnTo>
                  <a:pt x="26856" y="71935"/>
                </a:lnTo>
                <a:lnTo>
                  <a:pt x="27400" y="76532"/>
                </a:lnTo>
                <a:lnTo>
                  <a:pt x="27762" y="81184"/>
                </a:lnTo>
                <a:lnTo>
                  <a:pt x="28004" y="85872"/>
                </a:lnTo>
                <a:lnTo>
                  <a:pt x="28166" y="90586"/>
                </a:lnTo>
                <a:lnTo>
                  <a:pt x="29066" y="96109"/>
                </a:lnTo>
                <a:lnTo>
                  <a:pt x="30461" y="102173"/>
                </a:lnTo>
                <a:lnTo>
                  <a:pt x="32185" y="108597"/>
                </a:lnTo>
                <a:lnTo>
                  <a:pt x="34127" y="114466"/>
                </a:lnTo>
                <a:lnTo>
                  <a:pt x="36216" y="119967"/>
                </a:lnTo>
                <a:lnTo>
                  <a:pt x="38403" y="125222"/>
                </a:lnTo>
                <a:lnTo>
                  <a:pt x="39860" y="130312"/>
                </a:lnTo>
                <a:lnTo>
                  <a:pt x="40832" y="135294"/>
                </a:lnTo>
                <a:lnTo>
                  <a:pt x="41480" y="140202"/>
                </a:lnTo>
                <a:lnTo>
                  <a:pt x="42705" y="145062"/>
                </a:lnTo>
                <a:lnTo>
                  <a:pt x="44316" y="149889"/>
                </a:lnTo>
                <a:lnTo>
                  <a:pt x="46184" y="154695"/>
                </a:lnTo>
                <a:lnTo>
                  <a:pt x="47429" y="159486"/>
                </a:lnTo>
                <a:lnTo>
                  <a:pt x="48259" y="164268"/>
                </a:lnTo>
                <a:lnTo>
                  <a:pt x="48812" y="169043"/>
                </a:lnTo>
                <a:lnTo>
                  <a:pt x="49181" y="173814"/>
                </a:lnTo>
                <a:lnTo>
                  <a:pt x="49427" y="178582"/>
                </a:lnTo>
                <a:lnTo>
                  <a:pt x="49700" y="188114"/>
                </a:lnTo>
                <a:lnTo>
                  <a:pt x="49911" y="222426"/>
                </a:lnTo>
                <a:lnTo>
                  <a:pt x="50707" y="225278"/>
                </a:lnTo>
                <a:lnTo>
                  <a:pt x="52032" y="227973"/>
                </a:lnTo>
                <a:lnTo>
                  <a:pt x="53709" y="230563"/>
                </a:lnTo>
                <a:lnTo>
                  <a:pt x="55573" y="235558"/>
                </a:lnTo>
                <a:lnTo>
                  <a:pt x="56069" y="238001"/>
                </a:lnTo>
                <a:lnTo>
                  <a:pt x="57194" y="240424"/>
                </a:lnTo>
                <a:lnTo>
                  <a:pt x="58738" y="242832"/>
                </a:lnTo>
                <a:lnTo>
                  <a:pt x="64207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48"/>
          <p:cNvSpPr/>
          <p:nvPr/>
        </p:nvSpPr>
        <p:spPr>
          <a:xfrm>
            <a:off x="4043362" y="814416"/>
            <a:ext cx="264320" cy="264280"/>
          </a:xfrm>
          <a:custGeom>
            <a:avLst/>
            <a:gdLst/>
            <a:ahLst/>
            <a:cxnLst/>
            <a:rect l="0" t="0" r="0" b="0"/>
            <a:pathLst>
              <a:path w="264320" h="264280">
                <a:moveTo>
                  <a:pt x="0" y="57121"/>
                </a:moveTo>
                <a:lnTo>
                  <a:pt x="3792" y="57121"/>
                </a:lnTo>
                <a:lnTo>
                  <a:pt x="4116" y="55534"/>
                </a:lnTo>
                <a:lnTo>
                  <a:pt x="2358" y="49536"/>
                </a:lnTo>
                <a:lnTo>
                  <a:pt x="2366" y="47302"/>
                </a:lnTo>
                <a:lnTo>
                  <a:pt x="3165" y="45812"/>
                </a:lnTo>
                <a:lnTo>
                  <a:pt x="10150" y="39630"/>
                </a:lnTo>
                <a:lnTo>
                  <a:pt x="23868" y="26092"/>
                </a:lnTo>
                <a:lnTo>
                  <a:pt x="30716" y="21370"/>
                </a:lnTo>
                <a:lnTo>
                  <a:pt x="34765" y="19000"/>
                </a:lnTo>
                <a:lnTo>
                  <a:pt x="39052" y="16626"/>
                </a:lnTo>
                <a:lnTo>
                  <a:pt x="48048" y="11871"/>
                </a:lnTo>
                <a:lnTo>
                  <a:pt x="55221" y="9229"/>
                </a:lnTo>
                <a:lnTo>
                  <a:pt x="62643" y="7260"/>
                </a:lnTo>
                <a:lnTo>
                  <a:pt x="73879" y="3740"/>
                </a:lnTo>
                <a:lnTo>
                  <a:pt x="78622" y="2484"/>
                </a:lnTo>
                <a:lnTo>
                  <a:pt x="86008" y="1088"/>
                </a:lnTo>
                <a:lnTo>
                  <a:pt x="94052" y="467"/>
                </a:lnTo>
                <a:lnTo>
                  <a:pt x="102126" y="192"/>
                </a:lnTo>
                <a:lnTo>
                  <a:pt x="111928" y="36"/>
                </a:lnTo>
                <a:lnTo>
                  <a:pt x="120125" y="0"/>
                </a:lnTo>
                <a:lnTo>
                  <a:pt x="123739" y="784"/>
                </a:lnTo>
                <a:lnTo>
                  <a:pt x="129872" y="3772"/>
                </a:lnTo>
                <a:lnTo>
                  <a:pt x="141071" y="12158"/>
                </a:lnTo>
                <a:lnTo>
                  <a:pt x="148952" y="16764"/>
                </a:lnTo>
                <a:lnTo>
                  <a:pt x="151689" y="19104"/>
                </a:lnTo>
                <a:lnTo>
                  <a:pt x="153513" y="21458"/>
                </a:lnTo>
                <a:lnTo>
                  <a:pt x="156335" y="26189"/>
                </a:lnTo>
                <a:lnTo>
                  <a:pt x="161592" y="33316"/>
                </a:lnTo>
                <a:lnTo>
                  <a:pt x="163100" y="38074"/>
                </a:lnTo>
                <a:lnTo>
                  <a:pt x="163949" y="45216"/>
                </a:lnTo>
                <a:lnTo>
                  <a:pt x="162031" y="52094"/>
                </a:lnTo>
                <a:lnTo>
                  <a:pt x="160408" y="56151"/>
                </a:lnTo>
                <a:lnTo>
                  <a:pt x="159326" y="60443"/>
                </a:lnTo>
                <a:lnTo>
                  <a:pt x="158605" y="64892"/>
                </a:lnTo>
                <a:lnTo>
                  <a:pt x="158124" y="69445"/>
                </a:lnTo>
                <a:lnTo>
                  <a:pt x="155473" y="76621"/>
                </a:lnTo>
                <a:lnTo>
                  <a:pt x="150856" y="83250"/>
                </a:lnTo>
                <a:lnTo>
                  <a:pt x="143511" y="91488"/>
                </a:lnTo>
                <a:lnTo>
                  <a:pt x="140918" y="95907"/>
                </a:lnTo>
                <a:lnTo>
                  <a:pt x="139189" y="100441"/>
                </a:lnTo>
                <a:lnTo>
                  <a:pt x="138037" y="105051"/>
                </a:lnTo>
                <a:lnTo>
                  <a:pt x="135681" y="109712"/>
                </a:lnTo>
                <a:lnTo>
                  <a:pt x="132523" y="114407"/>
                </a:lnTo>
                <a:lnTo>
                  <a:pt x="128829" y="119124"/>
                </a:lnTo>
                <a:lnTo>
                  <a:pt x="125574" y="123856"/>
                </a:lnTo>
                <a:lnTo>
                  <a:pt x="122610" y="128599"/>
                </a:lnTo>
                <a:lnTo>
                  <a:pt x="119840" y="133348"/>
                </a:lnTo>
                <a:lnTo>
                  <a:pt x="117199" y="138101"/>
                </a:lnTo>
                <a:lnTo>
                  <a:pt x="112149" y="147616"/>
                </a:lnTo>
                <a:lnTo>
                  <a:pt x="104843" y="161898"/>
                </a:lnTo>
                <a:lnTo>
                  <a:pt x="101645" y="166660"/>
                </a:lnTo>
                <a:lnTo>
                  <a:pt x="97926" y="171422"/>
                </a:lnTo>
                <a:lnTo>
                  <a:pt x="93859" y="176184"/>
                </a:lnTo>
                <a:lnTo>
                  <a:pt x="87224" y="183592"/>
                </a:lnTo>
                <a:lnTo>
                  <a:pt x="84343" y="186679"/>
                </a:lnTo>
                <a:lnTo>
                  <a:pt x="82422" y="190324"/>
                </a:lnTo>
                <a:lnTo>
                  <a:pt x="81142" y="194342"/>
                </a:lnTo>
                <a:lnTo>
                  <a:pt x="80288" y="198608"/>
                </a:lnTo>
                <a:lnTo>
                  <a:pt x="77224" y="205464"/>
                </a:lnTo>
                <a:lnTo>
                  <a:pt x="73215" y="211951"/>
                </a:lnTo>
                <a:lnTo>
                  <a:pt x="68788" y="220126"/>
                </a:lnTo>
                <a:lnTo>
                  <a:pt x="66291" y="226934"/>
                </a:lnTo>
                <a:lnTo>
                  <a:pt x="65625" y="229861"/>
                </a:lnTo>
                <a:lnTo>
                  <a:pt x="62769" y="235230"/>
                </a:lnTo>
                <a:lnTo>
                  <a:pt x="60896" y="237773"/>
                </a:lnTo>
                <a:lnTo>
                  <a:pt x="58815" y="242715"/>
                </a:lnTo>
                <a:lnTo>
                  <a:pt x="58260" y="245144"/>
                </a:lnTo>
                <a:lnTo>
                  <a:pt x="58684" y="247557"/>
                </a:lnTo>
                <a:lnTo>
                  <a:pt x="62279" y="254746"/>
                </a:lnTo>
                <a:lnTo>
                  <a:pt x="63398" y="259519"/>
                </a:lnTo>
                <a:lnTo>
                  <a:pt x="64490" y="261109"/>
                </a:lnTo>
                <a:lnTo>
                  <a:pt x="66013" y="262169"/>
                </a:lnTo>
                <a:lnTo>
                  <a:pt x="70366" y="263871"/>
                </a:lnTo>
                <a:lnTo>
                  <a:pt x="76929" y="264207"/>
                </a:lnTo>
                <a:lnTo>
                  <a:pt x="91994" y="264279"/>
                </a:lnTo>
                <a:lnTo>
                  <a:pt x="96255" y="263489"/>
                </a:lnTo>
                <a:lnTo>
                  <a:pt x="100682" y="262168"/>
                </a:lnTo>
                <a:lnTo>
                  <a:pt x="105221" y="260494"/>
                </a:lnTo>
                <a:lnTo>
                  <a:pt x="109835" y="259378"/>
                </a:lnTo>
                <a:lnTo>
                  <a:pt x="114498" y="258634"/>
                </a:lnTo>
                <a:lnTo>
                  <a:pt x="119195" y="258138"/>
                </a:lnTo>
                <a:lnTo>
                  <a:pt x="124707" y="257014"/>
                </a:lnTo>
                <a:lnTo>
                  <a:pt x="130763" y="255470"/>
                </a:lnTo>
                <a:lnTo>
                  <a:pt x="137182" y="253648"/>
                </a:lnTo>
                <a:lnTo>
                  <a:pt x="143048" y="252433"/>
                </a:lnTo>
                <a:lnTo>
                  <a:pt x="148547" y="251622"/>
                </a:lnTo>
                <a:lnTo>
                  <a:pt x="153800" y="251082"/>
                </a:lnTo>
                <a:lnTo>
                  <a:pt x="159683" y="249929"/>
                </a:lnTo>
                <a:lnTo>
                  <a:pt x="165987" y="248366"/>
                </a:lnTo>
                <a:lnTo>
                  <a:pt x="172570" y="246530"/>
                </a:lnTo>
                <a:lnTo>
                  <a:pt x="178547" y="244512"/>
                </a:lnTo>
                <a:lnTo>
                  <a:pt x="184119" y="242374"/>
                </a:lnTo>
                <a:lnTo>
                  <a:pt x="189421" y="240154"/>
                </a:lnTo>
                <a:lnTo>
                  <a:pt x="194543" y="238674"/>
                </a:lnTo>
                <a:lnTo>
                  <a:pt x="199545" y="237688"/>
                </a:lnTo>
                <a:lnTo>
                  <a:pt x="204468" y="237030"/>
                </a:lnTo>
                <a:lnTo>
                  <a:pt x="209337" y="235798"/>
                </a:lnTo>
                <a:lnTo>
                  <a:pt x="214170" y="234183"/>
                </a:lnTo>
                <a:lnTo>
                  <a:pt x="218980" y="232312"/>
                </a:lnTo>
                <a:lnTo>
                  <a:pt x="223774" y="231065"/>
                </a:lnTo>
                <a:lnTo>
                  <a:pt x="228558" y="230234"/>
                </a:lnTo>
                <a:lnTo>
                  <a:pt x="233334" y="229679"/>
                </a:lnTo>
                <a:lnTo>
                  <a:pt x="240759" y="226947"/>
                </a:lnTo>
                <a:lnTo>
                  <a:pt x="246704" y="223880"/>
                </a:lnTo>
                <a:lnTo>
                  <a:pt x="254872" y="221912"/>
                </a:lnTo>
                <a:lnTo>
                  <a:pt x="255639" y="221750"/>
                </a:lnTo>
                <a:lnTo>
                  <a:pt x="263818" y="214738"/>
                </a:lnTo>
                <a:lnTo>
                  <a:pt x="264319" y="2142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49"/>
          <p:cNvSpPr/>
          <p:nvPr/>
        </p:nvSpPr>
        <p:spPr>
          <a:xfrm>
            <a:off x="4393406" y="793260"/>
            <a:ext cx="257043" cy="271157"/>
          </a:xfrm>
          <a:custGeom>
            <a:avLst/>
            <a:gdLst/>
            <a:ahLst/>
            <a:cxnLst/>
            <a:rect l="0" t="0" r="0" b="0"/>
            <a:pathLst>
              <a:path w="257043" h="271157">
                <a:moveTo>
                  <a:pt x="0" y="28271"/>
                </a:moveTo>
                <a:lnTo>
                  <a:pt x="0" y="21421"/>
                </a:lnTo>
                <a:lnTo>
                  <a:pt x="7771" y="13395"/>
                </a:lnTo>
                <a:lnTo>
                  <a:pt x="9943" y="11210"/>
                </a:lnTo>
                <a:lnTo>
                  <a:pt x="12185" y="9753"/>
                </a:lnTo>
                <a:lnTo>
                  <a:pt x="16792" y="8134"/>
                </a:lnTo>
                <a:lnTo>
                  <a:pt x="23849" y="7223"/>
                </a:lnTo>
                <a:lnTo>
                  <a:pt x="30708" y="4893"/>
                </a:lnTo>
                <a:lnTo>
                  <a:pt x="38254" y="2006"/>
                </a:lnTo>
                <a:lnTo>
                  <a:pt x="44254" y="722"/>
                </a:lnTo>
                <a:lnTo>
                  <a:pt x="48552" y="380"/>
                </a:lnTo>
                <a:lnTo>
                  <a:pt x="53800" y="152"/>
                </a:lnTo>
                <a:lnTo>
                  <a:pt x="59679" y="0"/>
                </a:lnTo>
                <a:lnTo>
                  <a:pt x="65186" y="692"/>
                </a:lnTo>
                <a:lnTo>
                  <a:pt x="70445" y="1948"/>
                </a:lnTo>
                <a:lnTo>
                  <a:pt x="75538" y="3578"/>
                </a:lnTo>
                <a:lnTo>
                  <a:pt x="80521" y="4665"/>
                </a:lnTo>
                <a:lnTo>
                  <a:pt x="85431" y="5390"/>
                </a:lnTo>
                <a:lnTo>
                  <a:pt x="90291" y="5873"/>
                </a:lnTo>
                <a:lnTo>
                  <a:pt x="95913" y="6195"/>
                </a:lnTo>
                <a:lnTo>
                  <a:pt x="108509" y="6553"/>
                </a:lnTo>
                <a:lnTo>
                  <a:pt x="114408" y="7442"/>
                </a:lnTo>
                <a:lnTo>
                  <a:pt x="119928" y="8829"/>
                </a:lnTo>
                <a:lnTo>
                  <a:pt x="125196" y="10547"/>
                </a:lnTo>
                <a:lnTo>
                  <a:pt x="133165" y="12456"/>
                </a:lnTo>
                <a:lnTo>
                  <a:pt x="140147" y="14098"/>
                </a:lnTo>
                <a:lnTo>
                  <a:pt x="144231" y="15647"/>
                </a:lnTo>
                <a:lnTo>
                  <a:pt x="152209" y="19485"/>
                </a:lnTo>
                <a:lnTo>
                  <a:pt x="158401" y="23837"/>
                </a:lnTo>
                <a:lnTo>
                  <a:pt x="166349" y="30749"/>
                </a:lnTo>
                <a:lnTo>
                  <a:pt x="173731" y="37825"/>
                </a:lnTo>
                <a:lnTo>
                  <a:pt x="175352" y="40196"/>
                </a:lnTo>
                <a:lnTo>
                  <a:pt x="177153" y="44948"/>
                </a:lnTo>
                <a:lnTo>
                  <a:pt x="177953" y="51823"/>
                </a:lnTo>
                <a:lnTo>
                  <a:pt x="178167" y="55878"/>
                </a:lnTo>
                <a:lnTo>
                  <a:pt x="177515" y="59376"/>
                </a:lnTo>
                <a:lnTo>
                  <a:pt x="174674" y="65379"/>
                </a:lnTo>
                <a:lnTo>
                  <a:pt x="168650" y="70692"/>
                </a:lnTo>
                <a:lnTo>
                  <a:pt x="160680" y="75700"/>
                </a:lnTo>
                <a:lnTo>
                  <a:pt x="156332" y="78146"/>
                </a:lnTo>
                <a:lnTo>
                  <a:pt x="147269" y="82981"/>
                </a:lnTo>
                <a:lnTo>
                  <a:pt x="137949" y="87776"/>
                </a:lnTo>
                <a:lnTo>
                  <a:pt x="132447" y="90166"/>
                </a:lnTo>
                <a:lnTo>
                  <a:pt x="126398" y="92553"/>
                </a:lnTo>
                <a:lnTo>
                  <a:pt x="119984" y="94938"/>
                </a:lnTo>
                <a:lnTo>
                  <a:pt x="114121" y="97322"/>
                </a:lnTo>
                <a:lnTo>
                  <a:pt x="108624" y="99705"/>
                </a:lnTo>
                <a:lnTo>
                  <a:pt x="103372" y="102087"/>
                </a:lnTo>
                <a:lnTo>
                  <a:pt x="95420" y="106851"/>
                </a:lnTo>
                <a:lnTo>
                  <a:pt x="92188" y="109233"/>
                </a:lnTo>
                <a:lnTo>
                  <a:pt x="88446" y="110820"/>
                </a:lnTo>
                <a:lnTo>
                  <a:pt x="84364" y="111879"/>
                </a:lnTo>
                <a:lnTo>
                  <a:pt x="80055" y="112584"/>
                </a:lnTo>
                <a:lnTo>
                  <a:pt x="73151" y="115485"/>
                </a:lnTo>
                <a:lnTo>
                  <a:pt x="64314" y="121127"/>
                </a:lnTo>
                <a:lnTo>
                  <a:pt x="64297" y="121137"/>
                </a:lnTo>
                <a:lnTo>
                  <a:pt x="94821" y="121139"/>
                </a:lnTo>
                <a:lnTo>
                  <a:pt x="101314" y="121933"/>
                </a:lnTo>
                <a:lnTo>
                  <a:pt x="108024" y="123256"/>
                </a:lnTo>
                <a:lnTo>
                  <a:pt x="114878" y="124932"/>
                </a:lnTo>
                <a:lnTo>
                  <a:pt x="121830" y="126049"/>
                </a:lnTo>
                <a:lnTo>
                  <a:pt x="128845" y="126794"/>
                </a:lnTo>
                <a:lnTo>
                  <a:pt x="135903" y="127290"/>
                </a:lnTo>
                <a:lnTo>
                  <a:pt x="142195" y="127621"/>
                </a:lnTo>
                <a:lnTo>
                  <a:pt x="153421" y="127989"/>
                </a:lnTo>
                <a:lnTo>
                  <a:pt x="159430" y="128881"/>
                </a:lnTo>
                <a:lnTo>
                  <a:pt x="165818" y="130269"/>
                </a:lnTo>
                <a:lnTo>
                  <a:pt x="172458" y="131988"/>
                </a:lnTo>
                <a:lnTo>
                  <a:pt x="179266" y="133928"/>
                </a:lnTo>
                <a:lnTo>
                  <a:pt x="193180" y="138200"/>
                </a:lnTo>
                <a:lnTo>
                  <a:pt x="199430" y="139657"/>
                </a:lnTo>
                <a:lnTo>
                  <a:pt x="205185" y="140629"/>
                </a:lnTo>
                <a:lnTo>
                  <a:pt x="210608" y="141276"/>
                </a:lnTo>
                <a:lnTo>
                  <a:pt x="215018" y="143295"/>
                </a:lnTo>
                <a:lnTo>
                  <a:pt x="218752" y="146229"/>
                </a:lnTo>
                <a:lnTo>
                  <a:pt x="225810" y="152928"/>
                </a:lnTo>
                <a:lnTo>
                  <a:pt x="229915" y="155825"/>
                </a:lnTo>
                <a:lnTo>
                  <a:pt x="237916" y="161162"/>
                </a:lnTo>
                <a:lnTo>
                  <a:pt x="244117" y="166179"/>
                </a:lnTo>
                <a:lnTo>
                  <a:pt x="252071" y="173467"/>
                </a:lnTo>
                <a:lnTo>
                  <a:pt x="253773" y="176662"/>
                </a:lnTo>
                <a:lnTo>
                  <a:pt x="255662" y="184445"/>
                </a:lnTo>
                <a:lnTo>
                  <a:pt x="256503" y="191080"/>
                </a:lnTo>
                <a:lnTo>
                  <a:pt x="256876" y="197468"/>
                </a:lnTo>
                <a:lnTo>
                  <a:pt x="257042" y="205598"/>
                </a:lnTo>
                <a:lnTo>
                  <a:pt x="256293" y="209196"/>
                </a:lnTo>
                <a:lnTo>
                  <a:pt x="252239" y="218050"/>
                </a:lnTo>
                <a:lnTo>
                  <a:pt x="251012" y="223213"/>
                </a:lnTo>
                <a:lnTo>
                  <a:pt x="248350" y="228154"/>
                </a:lnTo>
                <a:lnTo>
                  <a:pt x="243728" y="233789"/>
                </a:lnTo>
                <a:lnTo>
                  <a:pt x="236382" y="241585"/>
                </a:lnTo>
                <a:lnTo>
                  <a:pt x="232200" y="245093"/>
                </a:lnTo>
                <a:lnTo>
                  <a:pt x="227825" y="248225"/>
                </a:lnTo>
                <a:lnTo>
                  <a:pt x="223321" y="251107"/>
                </a:lnTo>
                <a:lnTo>
                  <a:pt x="217937" y="253822"/>
                </a:lnTo>
                <a:lnTo>
                  <a:pt x="211966" y="256426"/>
                </a:lnTo>
                <a:lnTo>
                  <a:pt x="205605" y="258955"/>
                </a:lnTo>
                <a:lnTo>
                  <a:pt x="199776" y="260642"/>
                </a:lnTo>
                <a:lnTo>
                  <a:pt x="194303" y="261766"/>
                </a:lnTo>
                <a:lnTo>
                  <a:pt x="189066" y="262515"/>
                </a:lnTo>
                <a:lnTo>
                  <a:pt x="183194" y="263809"/>
                </a:lnTo>
                <a:lnTo>
                  <a:pt x="176898" y="265465"/>
                </a:lnTo>
                <a:lnTo>
                  <a:pt x="170320" y="267363"/>
                </a:lnTo>
                <a:lnTo>
                  <a:pt x="164347" y="268628"/>
                </a:lnTo>
                <a:lnTo>
                  <a:pt x="158777" y="269471"/>
                </a:lnTo>
                <a:lnTo>
                  <a:pt x="153476" y="270034"/>
                </a:lnTo>
                <a:lnTo>
                  <a:pt x="147561" y="270408"/>
                </a:lnTo>
                <a:lnTo>
                  <a:pt x="141236" y="270658"/>
                </a:lnTo>
                <a:lnTo>
                  <a:pt x="123075" y="271010"/>
                </a:lnTo>
                <a:lnTo>
                  <a:pt x="71488" y="271156"/>
                </a:lnTo>
                <a:lnTo>
                  <a:pt x="67503" y="270363"/>
                </a:lnTo>
                <a:lnTo>
                  <a:pt x="63258" y="269041"/>
                </a:lnTo>
                <a:lnTo>
                  <a:pt x="58841" y="267365"/>
                </a:lnTo>
                <a:lnTo>
                  <a:pt x="54308" y="266248"/>
                </a:lnTo>
                <a:lnTo>
                  <a:pt x="49699" y="265504"/>
                </a:lnTo>
                <a:lnTo>
                  <a:pt x="45039" y="265007"/>
                </a:lnTo>
                <a:lnTo>
                  <a:pt x="41932" y="263883"/>
                </a:lnTo>
                <a:lnTo>
                  <a:pt x="39861" y="262339"/>
                </a:lnTo>
                <a:lnTo>
                  <a:pt x="38480" y="260516"/>
                </a:lnTo>
                <a:lnTo>
                  <a:pt x="36766" y="259301"/>
                </a:lnTo>
                <a:lnTo>
                  <a:pt x="32744" y="257951"/>
                </a:lnTo>
                <a:lnTo>
                  <a:pt x="31355" y="256797"/>
                </a:lnTo>
                <a:lnTo>
                  <a:pt x="30428" y="255234"/>
                </a:lnTo>
                <a:lnTo>
                  <a:pt x="29810" y="253398"/>
                </a:lnTo>
                <a:lnTo>
                  <a:pt x="28605" y="252175"/>
                </a:lnTo>
                <a:lnTo>
                  <a:pt x="27007" y="251359"/>
                </a:lnTo>
                <a:lnTo>
                  <a:pt x="25149" y="250815"/>
                </a:lnTo>
                <a:lnTo>
                  <a:pt x="20967" y="248094"/>
                </a:lnTo>
                <a:lnTo>
                  <a:pt x="14287" y="2425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50"/>
          <p:cNvSpPr/>
          <p:nvPr/>
        </p:nvSpPr>
        <p:spPr>
          <a:xfrm>
            <a:off x="2464593" y="1357411"/>
            <a:ext cx="306063" cy="399825"/>
          </a:xfrm>
          <a:custGeom>
            <a:avLst/>
            <a:gdLst/>
            <a:ahLst/>
            <a:cxnLst/>
            <a:rect l="0" t="0" r="0" b="0"/>
            <a:pathLst>
              <a:path w="306063" h="399825">
                <a:moveTo>
                  <a:pt x="0" y="7045"/>
                </a:moveTo>
                <a:lnTo>
                  <a:pt x="0" y="10837"/>
                </a:lnTo>
                <a:lnTo>
                  <a:pt x="794" y="11954"/>
                </a:lnTo>
                <a:lnTo>
                  <a:pt x="2117" y="12699"/>
                </a:lnTo>
                <a:lnTo>
                  <a:pt x="3793" y="13196"/>
                </a:lnTo>
                <a:lnTo>
                  <a:pt x="4910" y="14320"/>
                </a:lnTo>
                <a:lnTo>
                  <a:pt x="5655" y="15864"/>
                </a:lnTo>
                <a:lnTo>
                  <a:pt x="6151" y="17687"/>
                </a:lnTo>
                <a:lnTo>
                  <a:pt x="7276" y="18902"/>
                </a:lnTo>
                <a:lnTo>
                  <a:pt x="8819" y="19712"/>
                </a:lnTo>
                <a:lnTo>
                  <a:pt x="10642" y="20252"/>
                </a:lnTo>
                <a:lnTo>
                  <a:pt x="11857" y="21406"/>
                </a:lnTo>
                <a:lnTo>
                  <a:pt x="12668" y="22969"/>
                </a:lnTo>
                <a:lnTo>
                  <a:pt x="15924" y="31078"/>
                </a:lnTo>
                <a:lnTo>
                  <a:pt x="18984" y="38363"/>
                </a:lnTo>
                <a:lnTo>
                  <a:pt x="21500" y="47722"/>
                </a:lnTo>
                <a:lnTo>
                  <a:pt x="26126" y="59402"/>
                </a:lnTo>
                <a:lnTo>
                  <a:pt x="28643" y="69037"/>
                </a:lnTo>
                <a:lnTo>
                  <a:pt x="34063" y="80799"/>
                </a:lnTo>
                <a:lnTo>
                  <a:pt x="40697" y="90457"/>
                </a:lnTo>
                <a:lnTo>
                  <a:pt x="45340" y="98621"/>
                </a:lnTo>
                <a:lnTo>
                  <a:pt x="50049" y="107541"/>
                </a:lnTo>
                <a:lnTo>
                  <a:pt x="59540" y="126203"/>
                </a:lnTo>
                <a:lnTo>
                  <a:pt x="66678" y="136631"/>
                </a:lnTo>
                <a:lnTo>
                  <a:pt x="73555" y="142161"/>
                </a:lnTo>
                <a:lnTo>
                  <a:pt x="81110" y="147265"/>
                </a:lnTo>
                <a:lnTo>
                  <a:pt x="90620" y="154601"/>
                </a:lnTo>
                <a:lnTo>
                  <a:pt x="98748" y="159409"/>
                </a:lnTo>
                <a:lnTo>
                  <a:pt x="105536" y="164191"/>
                </a:lnTo>
                <a:lnTo>
                  <a:pt x="108458" y="166578"/>
                </a:lnTo>
                <a:lnTo>
                  <a:pt x="111993" y="168169"/>
                </a:lnTo>
                <a:lnTo>
                  <a:pt x="120154" y="169937"/>
                </a:lnTo>
                <a:lnTo>
                  <a:pt x="129073" y="170722"/>
                </a:lnTo>
                <a:lnTo>
                  <a:pt x="137534" y="171072"/>
                </a:lnTo>
                <a:lnTo>
                  <a:pt x="143941" y="171227"/>
                </a:lnTo>
                <a:lnTo>
                  <a:pt x="146761" y="170475"/>
                </a:lnTo>
                <a:lnTo>
                  <a:pt x="152011" y="167522"/>
                </a:lnTo>
                <a:lnTo>
                  <a:pt x="159429" y="161397"/>
                </a:lnTo>
                <a:lnTo>
                  <a:pt x="166654" y="154555"/>
                </a:lnTo>
                <a:lnTo>
                  <a:pt x="173822" y="147501"/>
                </a:lnTo>
                <a:lnTo>
                  <a:pt x="180972" y="136591"/>
                </a:lnTo>
                <a:lnTo>
                  <a:pt x="185736" y="127856"/>
                </a:lnTo>
                <a:lnTo>
                  <a:pt x="188118" y="123305"/>
                </a:lnTo>
                <a:lnTo>
                  <a:pt x="190764" y="114014"/>
                </a:lnTo>
                <a:lnTo>
                  <a:pt x="192734" y="104593"/>
                </a:lnTo>
                <a:lnTo>
                  <a:pt x="196256" y="95114"/>
                </a:lnTo>
                <a:lnTo>
                  <a:pt x="198350" y="85610"/>
                </a:lnTo>
                <a:lnTo>
                  <a:pt x="200074" y="76094"/>
                </a:lnTo>
                <a:lnTo>
                  <a:pt x="203487" y="66573"/>
                </a:lnTo>
                <a:lnTo>
                  <a:pt x="205532" y="57050"/>
                </a:lnTo>
                <a:lnTo>
                  <a:pt x="206684" y="44880"/>
                </a:lnTo>
                <a:lnTo>
                  <a:pt x="207025" y="34130"/>
                </a:lnTo>
                <a:lnTo>
                  <a:pt x="207141" y="20068"/>
                </a:lnTo>
                <a:lnTo>
                  <a:pt x="206356" y="17314"/>
                </a:lnTo>
                <a:lnTo>
                  <a:pt x="201016" y="8554"/>
                </a:lnTo>
                <a:lnTo>
                  <a:pt x="192976" y="0"/>
                </a:lnTo>
                <a:lnTo>
                  <a:pt x="202833" y="9853"/>
                </a:lnTo>
                <a:lnTo>
                  <a:pt x="204278" y="12092"/>
                </a:lnTo>
                <a:lnTo>
                  <a:pt x="207106" y="19035"/>
                </a:lnTo>
                <a:lnTo>
                  <a:pt x="210581" y="23751"/>
                </a:lnTo>
                <a:lnTo>
                  <a:pt x="211825" y="26913"/>
                </a:lnTo>
                <a:lnTo>
                  <a:pt x="214369" y="38949"/>
                </a:lnTo>
                <a:lnTo>
                  <a:pt x="217778" y="47947"/>
                </a:lnTo>
                <a:lnTo>
                  <a:pt x="221938" y="57238"/>
                </a:lnTo>
                <a:lnTo>
                  <a:pt x="228743" y="71394"/>
                </a:lnTo>
                <a:lnTo>
                  <a:pt x="238154" y="90400"/>
                </a:lnTo>
                <a:lnTo>
                  <a:pt x="245017" y="102035"/>
                </a:lnTo>
                <a:lnTo>
                  <a:pt x="252565" y="114350"/>
                </a:lnTo>
                <a:lnTo>
                  <a:pt x="258566" y="125115"/>
                </a:lnTo>
                <a:lnTo>
                  <a:pt x="265995" y="137308"/>
                </a:lnTo>
                <a:lnTo>
                  <a:pt x="270199" y="143893"/>
                </a:lnTo>
                <a:lnTo>
                  <a:pt x="273796" y="150664"/>
                </a:lnTo>
                <a:lnTo>
                  <a:pt x="276987" y="157560"/>
                </a:lnTo>
                <a:lnTo>
                  <a:pt x="279908" y="164538"/>
                </a:lnTo>
                <a:lnTo>
                  <a:pt x="282649" y="171572"/>
                </a:lnTo>
                <a:lnTo>
                  <a:pt x="287812" y="185737"/>
                </a:lnTo>
                <a:lnTo>
                  <a:pt x="295180" y="207099"/>
                </a:lnTo>
                <a:lnTo>
                  <a:pt x="296800" y="214233"/>
                </a:lnTo>
                <a:lnTo>
                  <a:pt x="297879" y="221370"/>
                </a:lnTo>
                <a:lnTo>
                  <a:pt x="298599" y="228510"/>
                </a:lnTo>
                <a:lnTo>
                  <a:pt x="301515" y="240676"/>
                </a:lnTo>
                <a:lnTo>
                  <a:pt x="304663" y="252168"/>
                </a:lnTo>
                <a:lnTo>
                  <a:pt x="305503" y="258567"/>
                </a:lnTo>
                <a:lnTo>
                  <a:pt x="306062" y="265213"/>
                </a:lnTo>
                <a:lnTo>
                  <a:pt x="304848" y="272026"/>
                </a:lnTo>
                <a:lnTo>
                  <a:pt x="302451" y="278949"/>
                </a:lnTo>
                <a:lnTo>
                  <a:pt x="299265" y="285946"/>
                </a:lnTo>
                <a:lnTo>
                  <a:pt x="296348" y="292991"/>
                </a:lnTo>
                <a:lnTo>
                  <a:pt x="293609" y="300069"/>
                </a:lnTo>
                <a:lnTo>
                  <a:pt x="290989" y="307169"/>
                </a:lnTo>
                <a:lnTo>
                  <a:pt x="285962" y="319292"/>
                </a:lnTo>
                <a:lnTo>
                  <a:pt x="280288" y="329971"/>
                </a:lnTo>
                <a:lnTo>
                  <a:pt x="272475" y="340009"/>
                </a:lnTo>
                <a:lnTo>
                  <a:pt x="263711" y="349762"/>
                </a:lnTo>
                <a:lnTo>
                  <a:pt x="259151" y="354586"/>
                </a:lnTo>
                <a:lnTo>
                  <a:pt x="253730" y="359389"/>
                </a:lnTo>
                <a:lnTo>
                  <a:pt x="247735" y="364178"/>
                </a:lnTo>
                <a:lnTo>
                  <a:pt x="241356" y="368959"/>
                </a:lnTo>
                <a:lnTo>
                  <a:pt x="234723" y="372939"/>
                </a:lnTo>
                <a:lnTo>
                  <a:pt x="227920" y="376387"/>
                </a:lnTo>
                <a:lnTo>
                  <a:pt x="221003" y="379479"/>
                </a:lnTo>
                <a:lnTo>
                  <a:pt x="214010" y="382334"/>
                </a:lnTo>
                <a:lnTo>
                  <a:pt x="206967" y="385032"/>
                </a:lnTo>
                <a:lnTo>
                  <a:pt x="199891" y="387623"/>
                </a:lnTo>
                <a:lnTo>
                  <a:pt x="193586" y="390145"/>
                </a:lnTo>
                <a:lnTo>
                  <a:pt x="187795" y="392620"/>
                </a:lnTo>
                <a:lnTo>
                  <a:pt x="182347" y="395064"/>
                </a:lnTo>
                <a:lnTo>
                  <a:pt x="176333" y="396693"/>
                </a:lnTo>
                <a:lnTo>
                  <a:pt x="169943" y="397779"/>
                </a:lnTo>
                <a:lnTo>
                  <a:pt x="163302" y="398503"/>
                </a:lnTo>
                <a:lnTo>
                  <a:pt x="156493" y="398986"/>
                </a:lnTo>
                <a:lnTo>
                  <a:pt x="149573" y="399307"/>
                </a:lnTo>
                <a:lnTo>
                  <a:pt x="135533" y="399665"/>
                </a:lnTo>
                <a:lnTo>
                  <a:pt x="121356" y="399824"/>
                </a:lnTo>
                <a:lnTo>
                  <a:pt x="115035" y="399072"/>
                </a:lnTo>
                <a:lnTo>
                  <a:pt x="109234" y="397778"/>
                </a:lnTo>
                <a:lnTo>
                  <a:pt x="103779" y="396121"/>
                </a:lnTo>
                <a:lnTo>
                  <a:pt x="98555" y="395016"/>
                </a:lnTo>
                <a:lnTo>
                  <a:pt x="93485" y="394280"/>
                </a:lnTo>
                <a:lnTo>
                  <a:pt x="88517" y="393789"/>
                </a:lnTo>
                <a:lnTo>
                  <a:pt x="80881" y="391127"/>
                </a:lnTo>
                <a:lnTo>
                  <a:pt x="77733" y="389306"/>
                </a:lnTo>
                <a:lnTo>
                  <a:pt x="75635" y="386504"/>
                </a:lnTo>
                <a:lnTo>
                  <a:pt x="74236" y="383049"/>
                </a:lnTo>
                <a:lnTo>
                  <a:pt x="73303" y="379158"/>
                </a:lnTo>
                <a:lnTo>
                  <a:pt x="70150" y="372718"/>
                </a:lnTo>
                <a:lnTo>
                  <a:pt x="68198" y="369889"/>
                </a:lnTo>
                <a:lnTo>
                  <a:pt x="66103" y="368004"/>
                </a:lnTo>
                <a:lnTo>
                  <a:pt x="63912" y="366747"/>
                </a:lnTo>
                <a:lnTo>
                  <a:pt x="57150" y="3642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51"/>
          <p:cNvSpPr/>
          <p:nvPr/>
        </p:nvSpPr>
        <p:spPr>
          <a:xfrm>
            <a:off x="2857500" y="1393031"/>
            <a:ext cx="185738" cy="7145"/>
          </a:xfrm>
          <a:custGeom>
            <a:avLst/>
            <a:gdLst/>
            <a:ahLst/>
            <a:cxnLst/>
            <a:rect l="0" t="0" r="0" b="0"/>
            <a:pathLst>
              <a:path w="185738" h="7145">
                <a:moveTo>
                  <a:pt x="0" y="7144"/>
                </a:moveTo>
                <a:lnTo>
                  <a:pt x="104696" y="7144"/>
                </a:lnTo>
                <a:lnTo>
                  <a:pt x="109485" y="6350"/>
                </a:lnTo>
                <a:lnTo>
                  <a:pt x="114265" y="5027"/>
                </a:lnTo>
                <a:lnTo>
                  <a:pt x="119039" y="3351"/>
                </a:lnTo>
                <a:lnTo>
                  <a:pt x="123809" y="2234"/>
                </a:lnTo>
                <a:lnTo>
                  <a:pt x="128577" y="1489"/>
                </a:lnTo>
                <a:lnTo>
                  <a:pt x="133343" y="993"/>
                </a:lnTo>
                <a:lnTo>
                  <a:pt x="138108" y="662"/>
                </a:lnTo>
                <a:lnTo>
                  <a:pt x="142871" y="441"/>
                </a:lnTo>
                <a:lnTo>
                  <a:pt x="155044" y="131"/>
                </a:lnTo>
                <a:lnTo>
                  <a:pt x="1857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52"/>
          <p:cNvSpPr/>
          <p:nvPr/>
        </p:nvSpPr>
        <p:spPr>
          <a:xfrm>
            <a:off x="2878931" y="1471612"/>
            <a:ext cx="200026" cy="35720"/>
          </a:xfrm>
          <a:custGeom>
            <a:avLst/>
            <a:gdLst/>
            <a:ahLst/>
            <a:cxnLst/>
            <a:rect l="0" t="0" r="0" b="0"/>
            <a:pathLst>
              <a:path w="200026" h="35720">
                <a:moveTo>
                  <a:pt x="0" y="35719"/>
                </a:moveTo>
                <a:lnTo>
                  <a:pt x="34777" y="35719"/>
                </a:lnTo>
                <a:lnTo>
                  <a:pt x="39060" y="34925"/>
                </a:lnTo>
                <a:lnTo>
                  <a:pt x="43502" y="33602"/>
                </a:lnTo>
                <a:lnTo>
                  <a:pt x="48051" y="31926"/>
                </a:lnTo>
                <a:lnTo>
                  <a:pt x="53466" y="30809"/>
                </a:lnTo>
                <a:lnTo>
                  <a:pt x="59456" y="30065"/>
                </a:lnTo>
                <a:lnTo>
                  <a:pt x="65831" y="29568"/>
                </a:lnTo>
                <a:lnTo>
                  <a:pt x="71669" y="28443"/>
                </a:lnTo>
                <a:lnTo>
                  <a:pt x="77148" y="26900"/>
                </a:lnTo>
                <a:lnTo>
                  <a:pt x="101140" y="18719"/>
                </a:lnTo>
                <a:lnTo>
                  <a:pt x="107908" y="17242"/>
                </a:lnTo>
                <a:lnTo>
                  <a:pt x="114801" y="16257"/>
                </a:lnTo>
                <a:lnTo>
                  <a:pt x="121778" y="15601"/>
                </a:lnTo>
                <a:lnTo>
                  <a:pt x="128016" y="14369"/>
                </a:lnTo>
                <a:lnTo>
                  <a:pt x="133763" y="12754"/>
                </a:lnTo>
                <a:lnTo>
                  <a:pt x="139181" y="10884"/>
                </a:lnTo>
                <a:lnTo>
                  <a:pt x="145175" y="9637"/>
                </a:lnTo>
                <a:lnTo>
                  <a:pt x="151552" y="8806"/>
                </a:lnTo>
                <a:lnTo>
                  <a:pt x="158185" y="8252"/>
                </a:lnTo>
                <a:lnTo>
                  <a:pt x="164194" y="7089"/>
                </a:lnTo>
                <a:lnTo>
                  <a:pt x="169788" y="5520"/>
                </a:lnTo>
                <a:lnTo>
                  <a:pt x="175104" y="3680"/>
                </a:lnTo>
                <a:lnTo>
                  <a:pt x="179442" y="2453"/>
                </a:lnTo>
                <a:lnTo>
                  <a:pt x="183128" y="1636"/>
                </a:lnTo>
                <a:lnTo>
                  <a:pt x="189340" y="727"/>
                </a:lnTo>
                <a:lnTo>
                  <a:pt x="192108" y="485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3"/>
          <p:cNvSpPr/>
          <p:nvPr/>
        </p:nvSpPr>
        <p:spPr>
          <a:xfrm>
            <a:off x="3243262" y="1385887"/>
            <a:ext cx="278607" cy="171451"/>
          </a:xfrm>
          <a:custGeom>
            <a:avLst/>
            <a:gdLst/>
            <a:ahLst/>
            <a:cxnLst/>
            <a:rect l="0" t="0" r="0" b="0"/>
            <a:pathLst>
              <a:path w="278607" h="171451">
                <a:moveTo>
                  <a:pt x="0" y="0"/>
                </a:moveTo>
                <a:lnTo>
                  <a:pt x="9943" y="0"/>
                </a:lnTo>
                <a:lnTo>
                  <a:pt x="12185" y="794"/>
                </a:lnTo>
                <a:lnTo>
                  <a:pt x="23603" y="7771"/>
                </a:lnTo>
                <a:lnTo>
                  <a:pt x="31128" y="12185"/>
                </a:lnTo>
                <a:lnTo>
                  <a:pt x="37118" y="16793"/>
                </a:lnTo>
                <a:lnTo>
                  <a:pt x="44543" y="21486"/>
                </a:lnTo>
                <a:lnTo>
                  <a:pt x="53134" y="26218"/>
                </a:lnTo>
                <a:lnTo>
                  <a:pt x="62244" y="30967"/>
                </a:lnTo>
                <a:lnTo>
                  <a:pt x="66103" y="34139"/>
                </a:lnTo>
                <a:lnTo>
                  <a:pt x="69469" y="37840"/>
                </a:lnTo>
                <a:lnTo>
                  <a:pt x="72506" y="41896"/>
                </a:lnTo>
                <a:lnTo>
                  <a:pt x="76912" y="45393"/>
                </a:lnTo>
                <a:lnTo>
                  <a:pt x="82231" y="48518"/>
                </a:lnTo>
                <a:lnTo>
                  <a:pt x="104085" y="59237"/>
                </a:lnTo>
                <a:lnTo>
                  <a:pt x="109077" y="62510"/>
                </a:lnTo>
                <a:lnTo>
                  <a:pt x="113993" y="66280"/>
                </a:lnTo>
                <a:lnTo>
                  <a:pt x="118858" y="70380"/>
                </a:lnTo>
                <a:lnTo>
                  <a:pt x="123689" y="74701"/>
                </a:lnTo>
                <a:lnTo>
                  <a:pt x="133290" y="83736"/>
                </a:lnTo>
                <a:lnTo>
                  <a:pt x="147620" y="97748"/>
                </a:lnTo>
                <a:lnTo>
                  <a:pt x="152388" y="101678"/>
                </a:lnTo>
                <a:lnTo>
                  <a:pt x="157155" y="105091"/>
                </a:lnTo>
                <a:lnTo>
                  <a:pt x="161920" y="108161"/>
                </a:lnTo>
                <a:lnTo>
                  <a:pt x="167478" y="111001"/>
                </a:lnTo>
                <a:lnTo>
                  <a:pt x="173565" y="113688"/>
                </a:lnTo>
                <a:lnTo>
                  <a:pt x="180003" y="116273"/>
                </a:lnTo>
                <a:lnTo>
                  <a:pt x="185883" y="119584"/>
                </a:lnTo>
                <a:lnTo>
                  <a:pt x="191391" y="123379"/>
                </a:lnTo>
                <a:lnTo>
                  <a:pt x="196650" y="127496"/>
                </a:lnTo>
                <a:lnTo>
                  <a:pt x="201744" y="131035"/>
                </a:lnTo>
                <a:lnTo>
                  <a:pt x="206727" y="134188"/>
                </a:lnTo>
                <a:lnTo>
                  <a:pt x="211637" y="137084"/>
                </a:lnTo>
                <a:lnTo>
                  <a:pt x="216498" y="139808"/>
                </a:lnTo>
                <a:lnTo>
                  <a:pt x="226132" y="144952"/>
                </a:lnTo>
                <a:lnTo>
                  <a:pt x="230924" y="146641"/>
                </a:lnTo>
                <a:lnTo>
                  <a:pt x="235705" y="147767"/>
                </a:lnTo>
                <a:lnTo>
                  <a:pt x="240480" y="148517"/>
                </a:lnTo>
                <a:lnTo>
                  <a:pt x="247903" y="151468"/>
                </a:lnTo>
                <a:lnTo>
                  <a:pt x="253848" y="155425"/>
                </a:lnTo>
                <a:lnTo>
                  <a:pt x="259136" y="159830"/>
                </a:lnTo>
                <a:lnTo>
                  <a:pt x="264132" y="164434"/>
                </a:lnTo>
                <a:lnTo>
                  <a:pt x="266576" y="166772"/>
                </a:lnTo>
                <a:lnTo>
                  <a:pt x="268998" y="168332"/>
                </a:lnTo>
                <a:lnTo>
                  <a:pt x="276473" y="170834"/>
                </a:lnTo>
                <a:lnTo>
                  <a:pt x="278606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54"/>
          <p:cNvSpPr/>
          <p:nvPr/>
        </p:nvSpPr>
        <p:spPr>
          <a:xfrm>
            <a:off x="3271837" y="1371600"/>
            <a:ext cx="242889" cy="185738"/>
          </a:xfrm>
          <a:custGeom>
            <a:avLst/>
            <a:gdLst/>
            <a:ahLst/>
            <a:cxnLst/>
            <a:rect l="0" t="0" r="0" b="0"/>
            <a:pathLst>
              <a:path w="242889" h="185738">
                <a:moveTo>
                  <a:pt x="242888" y="0"/>
                </a:moveTo>
                <a:lnTo>
                  <a:pt x="229888" y="0"/>
                </a:lnTo>
                <a:lnTo>
                  <a:pt x="227056" y="2116"/>
                </a:lnTo>
                <a:lnTo>
                  <a:pt x="220999" y="7770"/>
                </a:lnTo>
                <a:lnTo>
                  <a:pt x="218770" y="9943"/>
                </a:lnTo>
                <a:lnTo>
                  <a:pt x="216490" y="12978"/>
                </a:lnTo>
                <a:lnTo>
                  <a:pt x="214177" y="16589"/>
                </a:lnTo>
                <a:lnTo>
                  <a:pt x="211841" y="20585"/>
                </a:lnTo>
                <a:lnTo>
                  <a:pt x="208696" y="24835"/>
                </a:lnTo>
                <a:lnTo>
                  <a:pt x="205012" y="29257"/>
                </a:lnTo>
                <a:lnTo>
                  <a:pt x="200968" y="33792"/>
                </a:lnTo>
                <a:lnTo>
                  <a:pt x="192242" y="43064"/>
                </a:lnTo>
                <a:lnTo>
                  <a:pt x="187692" y="47759"/>
                </a:lnTo>
                <a:lnTo>
                  <a:pt x="182278" y="52477"/>
                </a:lnTo>
                <a:lnTo>
                  <a:pt x="176288" y="57209"/>
                </a:lnTo>
                <a:lnTo>
                  <a:pt x="169912" y="61952"/>
                </a:lnTo>
                <a:lnTo>
                  <a:pt x="156479" y="71455"/>
                </a:lnTo>
                <a:lnTo>
                  <a:pt x="149563" y="76211"/>
                </a:lnTo>
                <a:lnTo>
                  <a:pt x="142571" y="81764"/>
                </a:lnTo>
                <a:lnTo>
                  <a:pt x="135529" y="87846"/>
                </a:lnTo>
                <a:lnTo>
                  <a:pt x="128453" y="94283"/>
                </a:lnTo>
                <a:lnTo>
                  <a:pt x="121354" y="100161"/>
                </a:lnTo>
                <a:lnTo>
                  <a:pt x="114240" y="105668"/>
                </a:lnTo>
                <a:lnTo>
                  <a:pt x="107116" y="110926"/>
                </a:lnTo>
                <a:lnTo>
                  <a:pt x="92851" y="121002"/>
                </a:lnTo>
                <a:lnTo>
                  <a:pt x="64290" y="140406"/>
                </a:lnTo>
                <a:lnTo>
                  <a:pt x="57941" y="145198"/>
                </a:lnTo>
                <a:lnTo>
                  <a:pt x="52121" y="149980"/>
                </a:lnTo>
                <a:lnTo>
                  <a:pt x="46654" y="154755"/>
                </a:lnTo>
                <a:lnTo>
                  <a:pt x="41421" y="158732"/>
                </a:lnTo>
                <a:lnTo>
                  <a:pt x="36345" y="162178"/>
                </a:lnTo>
                <a:lnTo>
                  <a:pt x="31374" y="165268"/>
                </a:lnTo>
                <a:lnTo>
                  <a:pt x="27266" y="168122"/>
                </a:lnTo>
                <a:lnTo>
                  <a:pt x="20585" y="173410"/>
                </a:lnTo>
                <a:lnTo>
                  <a:pt x="14970" y="178406"/>
                </a:lnTo>
                <a:lnTo>
                  <a:pt x="12361" y="180850"/>
                </a:lnTo>
                <a:lnTo>
                  <a:pt x="9828" y="182479"/>
                </a:lnTo>
                <a:lnTo>
                  <a:pt x="3265" y="184772"/>
                </a:lnTo>
                <a:lnTo>
                  <a:pt x="0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55"/>
          <p:cNvSpPr/>
          <p:nvPr/>
        </p:nvSpPr>
        <p:spPr>
          <a:xfrm>
            <a:off x="3686175" y="1443037"/>
            <a:ext cx="221457" cy="21432"/>
          </a:xfrm>
          <a:custGeom>
            <a:avLst/>
            <a:gdLst/>
            <a:ahLst/>
            <a:cxnLst/>
            <a:rect l="0" t="0" r="0" b="0"/>
            <a:pathLst>
              <a:path w="221457" h="21432">
                <a:moveTo>
                  <a:pt x="0" y="0"/>
                </a:moveTo>
                <a:lnTo>
                  <a:pt x="16792" y="0"/>
                </a:lnTo>
                <a:lnTo>
                  <a:pt x="19925" y="794"/>
                </a:lnTo>
                <a:lnTo>
                  <a:pt x="23603" y="2117"/>
                </a:lnTo>
                <a:lnTo>
                  <a:pt x="27641" y="3792"/>
                </a:lnTo>
                <a:lnTo>
                  <a:pt x="31921" y="4910"/>
                </a:lnTo>
                <a:lnTo>
                  <a:pt x="36362" y="5654"/>
                </a:lnTo>
                <a:lnTo>
                  <a:pt x="40909" y="6151"/>
                </a:lnTo>
                <a:lnTo>
                  <a:pt x="45529" y="6482"/>
                </a:lnTo>
                <a:lnTo>
                  <a:pt x="50196" y="6702"/>
                </a:lnTo>
                <a:lnTo>
                  <a:pt x="60409" y="6948"/>
                </a:lnTo>
                <a:lnTo>
                  <a:pt x="72886" y="7057"/>
                </a:lnTo>
                <a:lnTo>
                  <a:pt x="79547" y="7879"/>
                </a:lnTo>
                <a:lnTo>
                  <a:pt x="86369" y="9222"/>
                </a:lnTo>
                <a:lnTo>
                  <a:pt x="93297" y="10910"/>
                </a:lnTo>
                <a:lnTo>
                  <a:pt x="100298" y="12036"/>
                </a:lnTo>
                <a:lnTo>
                  <a:pt x="107347" y="12787"/>
                </a:lnTo>
                <a:lnTo>
                  <a:pt x="114427" y="13287"/>
                </a:lnTo>
                <a:lnTo>
                  <a:pt x="121528" y="13620"/>
                </a:lnTo>
                <a:lnTo>
                  <a:pt x="135769" y="13991"/>
                </a:lnTo>
                <a:lnTo>
                  <a:pt x="157173" y="14200"/>
                </a:lnTo>
                <a:lnTo>
                  <a:pt x="163520" y="15023"/>
                </a:lnTo>
                <a:lnTo>
                  <a:pt x="169338" y="16365"/>
                </a:lnTo>
                <a:lnTo>
                  <a:pt x="174804" y="18054"/>
                </a:lnTo>
                <a:lnTo>
                  <a:pt x="180830" y="19180"/>
                </a:lnTo>
                <a:lnTo>
                  <a:pt x="187228" y="19930"/>
                </a:lnTo>
                <a:lnTo>
                  <a:pt x="199100" y="20764"/>
                </a:lnTo>
                <a:lnTo>
                  <a:pt x="207022" y="21135"/>
                </a:lnTo>
                <a:lnTo>
                  <a:pt x="213189" y="21299"/>
                </a:lnTo>
                <a:lnTo>
                  <a:pt x="221456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56"/>
          <p:cNvSpPr/>
          <p:nvPr/>
        </p:nvSpPr>
        <p:spPr>
          <a:xfrm>
            <a:off x="3757620" y="1350168"/>
            <a:ext cx="57143" cy="250033"/>
          </a:xfrm>
          <a:custGeom>
            <a:avLst/>
            <a:gdLst/>
            <a:ahLst/>
            <a:cxnLst/>
            <a:rect l="0" t="0" r="0" b="0"/>
            <a:pathLst>
              <a:path w="57143" h="250033">
                <a:moveTo>
                  <a:pt x="7136" y="0"/>
                </a:moveTo>
                <a:lnTo>
                  <a:pt x="79" y="0"/>
                </a:lnTo>
                <a:lnTo>
                  <a:pt x="0" y="6151"/>
                </a:lnTo>
                <a:lnTo>
                  <a:pt x="791" y="8070"/>
                </a:lnTo>
                <a:lnTo>
                  <a:pt x="2112" y="10936"/>
                </a:lnTo>
                <a:lnTo>
                  <a:pt x="3787" y="14434"/>
                </a:lnTo>
                <a:lnTo>
                  <a:pt x="4903" y="17561"/>
                </a:lnTo>
                <a:lnTo>
                  <a:pt x="6144" y="23151"/>
                </a:lnTo>
                <a:lnTo>
                  <a:pt x="7268" y="26546"/>
                </a:lnTo>
                <a:lnTo>
                  <a:pt x="8811" y="30398"/>
                </a:lnTo>
                <a:lnTo>
                  <a:pt x="10634" y="34553"/>
                </a:lnTo>
                <a:lnTo>
                  <a:pt x="11849" y="38910"/>
                </a:lnTo>
                <a:lnTo>
                  <a:pt x="12659" y="43403"/>
                </a:lnTo>
                <a:lnTo>
                  <a:pt x="13199" y="47985"/>
                </a:lnTo>
                <a:lnTo>
                  <a:pt x="13560" y="53422"/>
                </a:lnTo>
                <a:lnTo>
                  <a:pt x="13799" y="59427"/>
                </a:lnTo>
                <a:lnTo>
                  <a:pt x="14137" y="77139"/>
                </a:lnTo>
                <a:lnTo>
                  <a:pt x="14251" y="101139"/>
                </a:lnTo>
                <a:lnTo>
                  <a:pt x="15054" y="107907"/>
                </a:lnTo>
                <a:lnTo>
                  <a:pt x="16384" y="114801"/>
                </a:lnTo>
                <a:lnTo>
                  <a:pt x="18064" y="121778"/>
                </a:lnTo>
                <a:lnTo>
                  <a:pt x="19183" y="128016"/>
                </a:lnTo>
                <a:lnTo>
                  <a:pt x="19930" y="133763"/>
                </a:lnTo>
                <a:lnTo>
                  <a:pt x="20428" y="139182"/>
                </a:lnTo>
                <a:lnTo>
                  <a:pt x="20760" y="145175"/>
                </a:lnTo>
                <a:lnTo>
                  <a:pt x="21128" y="158185"/>
                </a:lnTo>
                <a:lnTo>
                  <a:pt x="22020" y="164194"/>
                </a:lnTo>
                <a:lnTo>
                  <a:pt x="23409" y="169788"/>
                </a:lnTo>
                <a:lnTo>
                  <a:pt x="25128" y="175104"/>
                </a:lnTo>
                <a:lnTo>
                  <a:pt x="26275" y="180237"/>
                </a:lnTo>
                <a:lnTo>
                  <a:pt x="27039" y="185245"/>
                </a:lnTo>
                <a:lnTo>
                  <a:pt x="27548" y="190172"/>
                </a:lnTo>
                <a:lnTo>
                  <a:pt x="27888" y="195044"/>
                </a:lnTo>
                <a:lnTo>
                  <a:pt x="28114" y="199879"/>
                </a:lnTo>
                <a:lnTo>
                  <a:pt x="28265" y="204690"/>
                </a:lnTo>
                <a:lnTo>
                  <a:pt x="29160" y="208692"/>
                </a:lnTo>
                <a:lnTo>
                  <a:pt x="30549" y="212153"/>
                </a:lnTo>
                <a:lnTo>
                  <a:pt x="32270" y="215254"/>
                </a:lnTo>
                <a:lnTo>
                  <a:pt x="34210" y="218115"/>
                </a:lnTo>
                <a:lnTo>
                  <a:pt x="36298" y="220817"/>
                </a:lnTo>
                <a:lnTo>
                  <a:pt x="38484" y="223411"/>
                </a:lnTo>
                <a:lnTo>
                  <a:pt x="39941" y="225935"/>
                </a:lnTo>
                <a:lnTo>
                  <a:pt x="41560" y="230855"/>
                </a:lnTo>
                <a:lnTo>
                  <a:pt x="42785" y="233279"/>
                </a:lnTo>
                <a:lnTo>
                  <a:pt x="44396" y="235688"/>
                </a:lnTo>
                <a:lnTo>
                  <a:pt x="46263" y="238088"/>
                </a:lnTo>
                <a:lnTo>
                  <a:pt x="47508" y="240482"/>
                </a:lnTo>
                <a:lnTo>
                  <a:pt x="49260" y="246849"/>
                </a:lnTo>
                <a:lnTo>
                  <a:pt x="49670" y="248617"/>
                </a:lnTo>
                <a:lnTo>
                  <a:pt x="50573" y="249089"/>
                </a:lnTo>
                <a:lnTo>
                  <a:pt x="51969" y="249403"/>
                </a:lnTo>
                <a:lnTo>
                  <a:pt x="57142" y="2500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57"/>
          <p:cNvSpPr/>
          <p:nvPr/>
        </p:nvSpPr>
        <p:spPr>
          <a:xfrm>
            <a:off x="4021931" y="1314450"/>
            <a:ext cx="71438" cy="321469"/>
          </a:xfrm>
          <a:custGeom>
            <a:avLst/>
            <a:gdLst/>
            <a:ahLst/>
            <a:cxnLst/>
            <a:rect l="0" t="0" r="0" b="0"/>
            <a:pathLst>
              <a:path w="71438" h="321469">
                <a:moveTo>
                  <a:pt x="0" y="0"/>
                </a:moveTo>
                <a:lnTo>
                  <a:pt x="9943" y="9943"/>
                </a:lnTo>
                <a:lnTo>
                  <a:pt x="11391" y="12978"/>
                </a:lnTo>
                <a:lnTo>
                  <a:pt x="13000" y="20585"/>
                </a:lnTo>
                <a:lnTo>
                  <a:pt x="14223" y="24835"/>
                </a:lnTo>
                <a:lnTo>
                  <a:pt x="15832" y="29257"/>
                </a:lnTo>
                <a:lnTo>
                  <a:pt x="17698" y="33792"/>
                </a:lnTo>
                <a:lnTo>
                  <a:pt x="19772" y="43064"/>
                </a:lnTo>
                <a:lnTo>
                  <a:pt x="20325" y="47759"/>
                </a:lnTo>
                <a:lnTo>
                  <a:pt x="21487" y="53271"/>
                </a:lnTo>
                <a:lnTo>
                  <a:pt x="23056" y="59326"/>
                </a:lnTo>
                <a:lnTo>
                  <a:pt x="24896" y="65744"/>
                </a:lnTo>
                <a:lnTo>
                  <a:pt x="26122" y="72404"/>
                </a:lnTo>
                <a:lnTo>
                  <a:pt x="26940" y="79226"/>
                </a:lnTo>
                <a:lnTo>
                  <a:pt x="27485" y="86154"/>
                </a:lnTo>
                <a:lnTo>
                  <a:pt x="27848" y="93155"/>
                </a:lnTo>
                <a:lnTo>
                  <a:pt x="28252" y="107283"/>
                </a:lnTo>
                <a:lnTo>
                  <a:pt x="28479" y="128625"/>
                </a:lnTo>
                <a:lnTo>
                  <a:pt x="29305" y="136550"/>
                </a:lnTo>
                <a:lnTo>
                  <a:pt x="30649" y="145008"/>
                </a:lnTo>
                <a:lnTo>
                  <a:pt x="32339" y="153822"/>
                </a:lnTo>
                <a:lnTo>
                  <a:pt x="33466" y="162079"/>
                </a:lnTo>
                <a:lnTo>
                  <a:pt x="34216" y="169965"/>
                </a:lnTo>
                <a:lnTo>
                  <a:pt x="34717" y="177603"/>
                </a:lnTo>
                <a:lnTo>
                  <a:pt x="35051" y="185077"/>
                </a:lnTo>
                <a:lnTo>
                  <a:pt x="35422" y="199731"/>
                </a:lnTo>
                <a:lnTo>
                  <a:pt x="36315" y="206179"/>
                </a:lnTo>
                <a:lnTo>
                  <a:pt x="37703" y="212065"/>
                </a:lnTo>
                <a:lnTo>
                  <a:pt x="39423" y="217577"/>
                </a:lnTo>
                <a:lnTo>
                  <a:pt x="40569" y="223632"/>
                </a:lnTo>
                <a:lnTo>
                  <a:pt x="41334" y="230050"/>
                </a:lnTo>
                <a:lnTo>
                  <a:pt x="41843" y="236711"/>
                </a:lnTo>
                <a:lnTo>
                  <a:pt x="42977" y="242738"/>
                </a:lnTo>
                <a:lnTo>
                  <a:pt x="44526" y="248344"/>
                </a:lnTo>
                <a:lnTo>
                  <a:pt x="46353" y="253669"/>
                </a:lnTo>
                <a:lnTo>
                  <a:pt x="47570" y="258806"/>
                </a:lnTo>
                <a:lnTo>
                  <a:pt x="48924" y="268748"/>
                </a:lnTo>
                <a:lnTo>
                  <a:pt x="50078" y="273621"/>
                </a:lnTo>
                <a:lnTo>
                  <a:pt x="51642" y="278458"/>
                </a:lnTo>
                <a:lnTo>
                  <a:pt x="53477" y="283270"/>
                </a:lnTo>
                <a:lnTo>
                  <a:pt x="55496" y="287271"/>
                </a:lnTo>
                <a:lnTo>
                  <a:pt x="57635" y="290733"/>
                </a:lnTo>
                <a:lnTo>
                  <a:pt x="59854" y="293834"/>
                </a:lnTo>
                <a:lnTo>
                  <a:pt x="61334" y="296696"/>
                </a:lnTo>
                <a:lnTo>
                  <a:pt x="62978" y="301991"/>
                </a:lnTo>
                <a:lnTo>
                  <a:pt x="64210" y="304515"/>
                </a:lnTo>
                <a:lnTo>
                  <a:pt x="65826" y="306991"/>
                </a:lnTo>
                <a:lnTo>
                  <a:pt x="70329" y="312876"/>
                </a:lnTo>
                <a:lnTo>
                  <a:pt x="70945" y="315797"/>
                </a:lnTo>
                <a:lnTo>
                  <a:pt x="71437" y="3214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58"/>
          <p:cNvSpPr/>
          <p:nvPr/>
        </p:nvSpPr>
        <p:spPr>
          <a:xfrm>
            <a:off x="3243262" y="1235868"/>
            <a:ext cx="1042978" cy="457201"/>
          </a:xfrm>
          <a:custGeom>
            <a:avLst/>
            <a:gdLst/>
            <a:ahLst/>
            <a:cxnLst/>
            <a:rect l="0" t="0" r="0" b="0"/>
            <a:pathLst>
              <a:path w="1042978" h="457201">
                <a:moveTo>
                  <a:pt x="0" y="50007"/>
                </a:moveTo>
                <a:lnTo>
                  <a:pt x="0" y="95277"/>
                </a:lnTo>
                <a:lnTo>
                  <a:pt x="794" y="97649"/>
                </a:lnTo>
                <a:lnTo>
                  <a:pt x="3792" y="102402"/>
                </a:lnTo>
                <a:lnTo>
                  <a:pt x="5654" y="109277"/>
                </a:lnTo>
                <a:lnTo>
                  <a:pt x="6850" y="122833"/>
                </a:lnTo>
                <a:lnTo>
                  <a:pt x="7057" y="134467"/>
                </a:lnTo>
                <a:lnTo>
                  <a:pt x="7144" y="223164"/>
                </a:lnTo>
                <a:lnTo>
                  <a:pt x="6350" y="228151"/>
                </a:lnTo>
                <a:lnTo>
                  <a:pt x="2234" y="239756"/>
                </a:lnTo>
                <a:lnTo>
                  <a:pt x="662" y="252896"/>
                </a:lnTo>
                <a:lnTo>
                  <a:pt x="196" y="266843"/>
                </a:lnTo>
                <a:lnTo>
                  <a:pt x="26" y="290532"/>
                </a:lnTo>
                <a:lnTo>
                  <a:pt x="2128" y="300046"/>
                </a:lnTo>
                <a:lnTo>
                  <a:pt x="5658" y="312211"/>
                </a:lnTo>
                <a:lnTo>
                  <a:pt x="6850" y="323433"/>
                </a:lnTo>
                <a:lnTo>
                  <a:pt x="7057" y="334663"/>
                </a:lnTo>
                <a:lnTo>
                  <a:pt x="7136" y="352120"/>
                </a:lnTo>
                <a:lnTo>
                  <a:pt x="7932" y="354603"/>
                </a:lnTo>
                <a:lnTo>
                  <a:pt x="12052" y="361890"/>
                </a:lnTo>
                <a:lnTo>
                  <a:pt x="13294" y="366686"/>
                </a:lnTo>
                <a:lnTo>
                  <a:pt x="14201" y="377206"/>
                </a:lnTo>
                <a:lnTo>
                  <a:pt x="16366" y="380108"/>
                </a:lnTo>
                <a:lnTo>
                  <a:pt x="18054" y="381992"/>
                </a:lnTo>
                <a:lnTo>
                  <a:pt x="19180" y="384043"/>
                </a:lnTo>
                <a:lnTo>
                  <a:pt x="20431" y="388438"/>
                </a:lnTo>
                <a:lnTo>
                  <a:pt x="21558" y="389928"/>
                </a:lnTo>
                <a:lnTo>
                  <a:pt x="23103" y="390921"/>
                </a:lnTo>
                <a:lnTo>
                  <a:pt x="24927" y="391583"/>
                </a:lnTo>
                <a:lnTo>
                  <a:pt x="29071" y="394435"/>
                </a:lnTo>
                <a:lnTo>
                  <a:pt x="31286" y="396307"/>
                </a:lnTo>
                <a:lnTo>
                  <a:pt x="33558" y="397554"/>
                </a:lnTo>
                <a:lnTo>
                  <a:pt x="38198" y="398941"/>
                </a:lnTo>
                <a:lnTo>
                  <a:pt x="48438" y="400625"/>
                </a:lnTo>
                <a:lnTo>
                  <a:pt x="62808" y="405661"/>
                </a:lnTo>
                <a:lnTo>
                  <a:pt x="77318" y="406891"/>
                </a:lnTo>
                <a:lnTo>
                  <a:pt x="109603" y="407176"/>
                </a:lnTo>
                <a:lnTo>
                  <a:pt x="178718" y="407194"/>
                </a:lnTo>
                <a:lnTo>
                  <a:pt x="214329" y="412848"/>
                </a:lnTo>
                <a:lnTo>
                  <a:pt x="242891" y="414044"/>
                </a:lnTo>
                <a:lnTo>
                  <a:pt x="360686" y="414337"/>
                </a:lnTo>
                <a:lnTo>
                  <a:pt x="388475" y="418130"/>
                </a:lnTo>
                <a:lnTo>
                  <a:pt x="413024" y="420489"/>
                </a:lnTo>
                <a:lnTo>
                  <a:pt x="439172" y="421187"/>
                </a:lnTo>
                <a:lnTo>
                  <a:pt x="489239" y="421456"/>
                </a:lnTo>
                <a:lnTo>
                  <a:pt x="517052" y="425266"/>
                </a:lnTo>
                <a:lnTo>
                  <a:pt x="541609" y="427630"/>
                </a:lnTo>
                <a:lnTo>
                  <a:pt x="567758" y="428330"/>
                </a:lnTo>
                <a:lnTo>
                  <a:pt x="620185" y="428599"/>
                </a:lnTo>
                <a:lnTo>
                  <a:pt x="646338" y="432410"/>
                </a:lnTo>
                <a:lnTo>
                  <a:pt x="674196" y="434774"/>
                </a:lnTo>
                <a:lnTo>
                  <a:pt x="702558" y="435474"/>
                </a:lnTo>
                <a:lnTo>
                  <a:pt x="731070" y="435682"/>
                </a:lnTo>
                <a:lnTo>
                  <a:pt x="770901" y="441412"/>
                </a:lnTo>
                <a:lnTo>
                  <a:pt x="794888" y="442468"/>
                </a:lnTo>
                <a:lnTo>
                  <a:pt x="822104" y="444898"/>
                </a:lnTo>
                <a:lnTo>
                  <a:pt x="848159" y="448528"/>
                </a:lnTo>
                <a:lnTo>
                  <a:pt x="878297" y="449755"/>
                </a:lnTo>
                <a:lnTo>
                  <a:pt x="907180" y="450791"/>
                </a:lnTo>
                <a:lnTo>
                  <a:pt x="935817" y="455699"/>
                </a:lnTo>
                <a:lnTo>
                  <a:pt x="965845" y="457003"/>
                </a:lnTo>
                <a:lnTo>
                  <a:pt x="1012874" y="457200"/>
                </a:lnTo>
                <a:lnTo>
                  <a:pt x="1015846" y="455083"/>
                </a:lnTo>
                <a:lnTo>
                  <a:pt x="1020428" y="451049"/>
                </a:lnTo>
                <a:lnTo>
                  <a:pt x="1020804" y="449925"/>
                </a:lnTo>
                <a:lnTo>
                  <a:pt x="1021490" y="437930"/>
                </a:lnTo>
                <a:lnTo>
                  <a:pt x="1021554" y="409149"/>
                </a:lnTo>
                <a:lnTo>
                  <a:pt x="1019439" y="399861"/>
                </a:lnTo>
                <a:lnTo>
                  <a:pt x="1013785" y="385707"/>
                </a:lnTo>
                <a:lnTo>
                  <a:pt x="1010165" y="376213"/>
                </a:lnTo>
                <a:lnTo>
                  <a:pt x="1008556" y="366702"/>
                </a:lnTo>
                <a:lnTo>
                  <a:pt x="1007841" y="355066"/>
                </a:lnTo>
                <a:lnTo>
                  <a:pt x="1006729" y="341957"/>
                </a:lnTo>
                <a:lnTo>
                  <a:pt x="1003590" y="328194"/>
                </a:lnTo>
                <a:lnTo>
                  <a:pt x="1001664" y="314139"/>
                </a:lnTo>
                <a:lnTo>
                  <a:pt x="1000809" y="299955"/>
                </a:lnTo>
                <a:lnTo>
                  <a:pt x="1000429" y="285713"/>
                </a:lnTo>
                <a:lnTo>
                  <a:pt x="1002377" y="271446"/>
                </a:lnTo>
                <a:lnTo>
                  <a:pt x="1005095" y="257168"/>
                </a:lnTo>
                <a:lnTo>
                  <a:pt x="1006303" y="242884"/>
                </a:lnTo>
                <a:lnTo>
                  <a:pt x="1006839" y="228599"/>
                </a:lnTo>
                <a:lnTo>
                  <a:pt x="1007872" y="214312"/>
                </a:lnTo>
                <a:lnTo>
                  <a:pt x="1010976" y="200025"/>
                </a:lnTo>
                <a:lnTo>
                  <a:pt x="1015002" y="185738"/>
                </a:lnTo>
                <a:lnTo>
                  <a:pt x="1021731" y="164307"/>
                </a:lnTo>
                <a:lnTo>
                  <a:pt x="1031116" y="135732"/>
                </a:lnTo>
                <a:lnTo>
                  <a:pt x="1035859" y="123561"/>
                </a:lnTo>
                <a:lnTo>
                  <a:pt x="1038235" y="118093"/>
                </a:lnTo>
                <a:lnTo>
                  <a:pt x="1040875" y="105667"/>
                </a:lnTo>
                <a:lnTo>
                  <a:pt x="1042049" y="93795"/>
                </a:lnTo>
                <a:lnTo>
                  <a:pt x="1042709" y="81854"/>
                </a:lnTo>
                <a:lnTo>
                  <a:pt x="1042905" y="68615"/>
                </a:lnTo>
                <a:lnTo>
                  <a:pt x="1042977" y="48978"/>
                </a:lnTo>
                <a:lnTo>
                  <a:pt x="1042186" y="46146"/>
                </a:lnTo>
                <a:lnTo>
                  <a:pt x="1039192" y="40882"/>
                </a:lnTo>
                <a:lnTo>
                  <a:pt x="1028514" y="28628"/>
                </a:lnTo>
                <a:lnTo>
                  <a:pt x="1016769" y="16676"/>
                </a:lnTo>
                <a:lnTo>
                  <a:pt x="1012020" y="11910"/>
                </a:lnTo>
                <a:lnTo>
                  <a:pt x="1008056" y="10321"/>
                </a:lnTo>
                <a:lnTo>
                  <a:pt x="986699" y="5655"/>
                </a:lnTo>
                <a:lnTo>
                  <a:pt x="976695" y="2513"/>
                </a:lnTo>
                <a:lnTo>
                  <a:pt x="953105" y="497"/>
                </a:lnTo>
                <a:lnTo>
                  <a:pt x="922134" y="98"/>
                </a:lnTo>
                <a:lnTo>
                  <a:pt x="733422" y="0"/>
                </a:lnTo>
                <a:lnTo>
                  <a:pt x="704849" y="3793"/>
                </a:lnTo>
                <a:lnTo>
                  <a:pt x="672483" y="6151"/>
                </a:lnTo>
                <a:lnTo>
                  <a:pt x="649454" y="6703"/>
                </a:lnTo>
                <a:lnTo>
                  <a:pt x="626784" y="7742"/>
                </a:lnTo>
                <a:lnTo>
                  <a:pt x="596171" y="11995"/>
                </a:lnTo>
                <a:lnTo>
                  <a:pt x="566992" y="13609"/>
                </a:lnTo>
                <a:lnTo>
                  <a:pt x="539031" y="14087"/>
                </a:lnTo>
                <a:lnTo>
                  <a:pt x="513726" y="15022"/>
                </a:lnTo>
                <a:lnTo>
                  <a:pt x="482591" y="19180"/>
                </a:lnTo>
                <a:lnTo>
                  <a:pt x="452905" y="20764"/>
                </a:lnTo>
                <a:lnTo>
                  <a:pt x="424001" y="21234"/>
                </a:lnTo>
                <a:lnTo>
                  <a:pt x="376256" y="21405"/>
                </a:lnTo>
                <a:lnTo>
                  <a:pt x="347668" y="25216"/>
                </a:lnTo>
                <a:lnTo>
                  <a:pt x="319089" y="27580"/>
                </a:lnTo>
                <a:lnTo>
                  <a:pt x="286691" y="28379"/>
                </a:lnTo>
                <a:lnTo>
                  <a:pt x="255244" y="30653"/>
                </a:lnTo>
                <a:lnTo>
                  <a:pt x="230144" y="34218"/>
                </a:lnTo>
                <a:lnTo>
                  <a:pt x="200330" y="35423"/>
                </a:lnTo>
                <a:lnTo>
                  <a:pt x="176420" y="36454"/>
                </a:lnTo>
                <a:lnTo>
                  <a:pt x="146381" y="41862"/>
                </a:lnTo>
                <a:lnTo>
                  <a:pt x="114422" y="42775"/>
                </a:lnTo>
                <a:lnTo>
                  <a:pt x="87908" y="42855"/>
                </a:lnTo>
                <a:lnTo>
                  <a:pt x="84005" y="43651"/>
                </a:lnTo>
                <a:lnTo>
                  <a:pt x="72039" y="48516"/>
                </a:lnTo>
                <a:lnTo>
                  <a:pt x="62031" y="49712"/>
                </a:lnTo>
                <a:lnTo>
                  <a:pt x="30957" y="50005"/>
                </a:lnTo>
                <a:lnTo>
                  <a:pt x="14288" y="500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59"/>
          <p:cNvSpPr/>
          <p:nvPr/>
        </p:nvSpPr>
        <p:spPr>
          <a:xfrm>
            <a:off x="3064668" y="714401"/>
            <a:ext cx="435654" cy="421153"/>
          </a:xfrm>
          <a:custGeom>
            <a:avLst/>
            <a:gdLst/>
            <a:ahLst/>
            <a:cxnLst/>
            <a:rect l="0" t="0" r="0" b="0"/>
            <a:pathLst>
              <a:path w="435654" h="421153">
                <a:moveTo>
                  <a:pt x="0" y="35692"/>
                </a:moveTo>
                <a:lnTo>
                  <a:pt x="0" y="42542"/>
                </a:lnTo>
                <a:lnTo>
                  <a:pt x="3793" y="46541"/>
                </a:lnTo>
                <a:lnTo>
                  <a:pt x="4910" y="48481"/>
                </a:lnTo>
                <a:lnTo>
                  <a:pt x="6151" y="52753"/>
                </a:lnTo>
                <a:lnTo>
                  <a:pt x="7013" y="64319"/>
                </a:lnTo>
                <a:lnTo>
                  <a:pt x="7127" y="76180"/>
                </a:lnTo>
                <a:lnTo>
                  <a:pt x="7144" y="190389"/>
                </a:lnTo>
                <a:lnTo>
                  <a:pt x="9261" y="202078"/>
                </a:lnTo>
                <a:lnTo>
                  <a:pt x="12054" y="214416"/>
                </a:lnTo>
                <a:lnTo>
                  <a:pt x="13295" y="225192"/>
                </a:lnTo>
                <a:lnTo>
                  <a:pt x="13846" y="235273"/>
                </a:lnTo>
                <a:lnTo>
                  <a:pt x="14885" y="245838"/>
                </a:lnTo>
                <a:lnTo>
                  <a:pt x="17993" y="258472"/>
                </a:lnTo>
                <a:lnTo>
                  <a:pt x="19903" y="269908"/>
                </a:lnTo>
                <a:lnTo>
                  <a:pt x="20752" y="280282"/>
                </a:lnTo>
                <a:lnTo>
                  <a:pt x="21130" y="290184"/>
                </a:lnTo>
                <a:lnTo>
                  <a:pt x="21342" y="304684"/>
                </a:lnTo>
                <a:lnTo>
                  <a:pt x="23509" y="314259"/>
                </a:lnTo>
                <a:lnTo>
                  <a:pt x="26323" y="323806"/>
                </a:lnTo>
                <a:lnTo>
                  <a:pt x="27574" y="333341"/>
                </a:lnTo>
                <a:lnTo>
                  <a:pt x="28131" y="342870"/>
                </a:lnTo>
                <a:lnTo>
                  <a:pt x="28279" y="347634"/>
                </a:lnTo>
                <a:lnTo>
                  <a:pt x="29171" y="351603"/>
                </a:lnTo>
                <a:lnTo>
                  <a:pt x="33426" y="361776"/>
                </a:lnTo>
                <a:lnTo>
                  <a:pt x="35040" y="373698"/>
                </a:lnTo>
                <a:lnTo>
                  <a:pt x="35585" y="385240"/>
                </a:lnTo>
                <a:lnTo>
                  <a:pt x="35701" y="397577"/>
                </a:lnTo>
                <a:lnTo>
                  <a:pt x="35718" y="410539"/>
                </a:lnTo>
                <a:lnTo>
                  <a:pt x="36512" y="411796"/>
                </a:lnTo>
                <a:lnTo>
                  <a:pt x="37836" y="412635"/>
                </a:lnTo>
                <a:lnTo>
                  <a:pt x="41870" y="413980"/>
                </a:lnTo>
                <a:lnTo>
                  <a:pt x="42201" y="414884"/>
                </a:lnTo>
                <a:lnTo>
                  <a:pt x="42568" y="418005"/>
                </a:lnTo>
                <a:lnTo>
                  <a:pt x="43460" y="419155"/>
                </a:lnTo>
                <a:lnTo>
                  <a:pt x="44849" y="419922"/>
                </a:lnTo>
                <a:lnTo>
                  <a:pt x="48508" y="420773"/>
                </a:lnTo>
                <a:lnTo>
                  <a:pt x="52780" y="421152"/>
                </a:lnTo>
                <a:lnTo>
                  <a:pt x="59441" y="419203"/>
                </a:lnTo>
                <a:lnTo>
                  <a:pt x="66900" y="416485"/>
                </a:lnTo>
                <a:lnTo>
                  <a:pt x="76355" y="414955"/>
                </a:lnTo>
                <a:lnTo>
                  <a:pt x="89652" y="413708"/>
                </a:lnTo>
                <a:lnTo>
                  <a:pt x="101758" y="410603"/>
                </a:lnTo>
                <a:lnTo>
                  <a:pt x="112959" y="408694"/>
                </a:lnTo>
                <a:lnTo>
                  <a:pt x="124023" y="407052"/>
                </a:lnTo>
                <a:lnTo>
                  <a:pt x="136878" y="403677"/>
                </a:lnTo>
                <a:lnTo>
                  <a:pt x="143639" y="402459"/>
                </a:lnTo>
                <a:lnTo>
                  <a:pt x="150528" y="401647"/>
                </a:lnTo>
                <a:lnTo>
                  <a:pt x="157502" y="401106"/>
                </a:lnTo>
                <a:lnTo>
                  <a:pt x="164533" y="400745"/>
                </a:lnTo>
                <a:lnTo>
                  <a:pt x="178695" y="400344"/>
                </a:lnTo>
                <a:lnTo>
                  <a:pt x="200055" y="400119"/>
                </a:lnTo>
                <a:lnTo>
                  <a:pt x="207189" y="399293"/>
                </a:lnTo>
                <a:lnTo>
                  <a:pt x="214326" y="397949"/>
                </a:lnTo>
                <a:lnTo>
                  <a:pt x="221465" y="396259"/>
                </a:lnTo>
                <a:lnTo>
                  <a:pt x="228606" y="395133"/>
                </a:lnTo>
                <a:lnTo>
                  <a:pt x="235748" y="394382"/>
                </a:lnTo>
                <a:lnTo>
                  <a:pt x="242890" y="393881"/>
                </a:lnTo>
                <a:lnTo>
                  <a:pt x="250827" y="393547"/>
                </a:lnTo>
                <a:lnTo>
                  <a:pt x="268112" y="393176"/>
                </a:lnTo>
                <a:lnTo>
                  <a:pt x="276373" y="393871"/>
                </a:lnTo>
                <a:lnTo>
                  <a:pt x="284261" y="395128"/>
                </a:lnTo>
                <a:lnTo>
                  <a:pt x="291901" y="396760"/>
                </a:lnTo>
                <a:lnTo>
                  <a:pt x="304624" y="398573"/>
                </a:lnTo>
                <a:lnTo>
                  <a:pt x="316363" y="399379"/>
                </a:lnTo>
                <a:lnTo>
                  <a:pt x="329519" y="399737"/>
                </a:lnTo>
                <a:lnTo>
                  <a:pt x="366487" y="400007"/>
                </a:lnTo>
                <a:lnTo>
                  <a:pt x="409155" y="400023"/>
                </a:lnTo>
                <a:lnTo>
                  <a:pt x="411676" y="399230"/>
                </a:lnTo>
                <a:lnTo>
                  <a:pt x="420034" y="393873"/>
                </a:lnTo>
                <a:lnTo>
                  <a:pt x="431298" y="383024"/>
                </a:lnTo>
                <a:lnTo>
                  <a:pt x="432788" y="380753"/>
                </a:lnTo>
                <a:lnTo>
                  <a:pt x="434444" y="376113"/>
                </a:lnTo>
                <a:lnTo>
                  <a:pt x="435507" y="366667"/>
                </a:lnTo>
                <a:lnTo>
                  <a:pt x="435653" y="361915"/>
                </a:lnTo>
                <a:lnTo>
                  <a:pt x="434898" y="359537"/>
                </a:lnTo>
                <a:lnTo>
                  <a:pt x="431942" y="354777"/>
                </a:lnTo>
                <a:lnTo>
                  <a:pt x="430100" y="347900"/>
                </a:lnTo>
                <a:lnTo>
                  <a:pt x="428487" y="339551"/>
                </a:lnTo>
                <a:lnTo>
                  <a:pt x="425124" y="330549"/>
                </a:lnTo>
                <a:lnTo>
                  <a:pt x="423100" y="321256"/>
                </a:lnTo>
                <a:lnTo>
                  <a:pt x="421407" y="311835"/>
                </a:lnTo>
                <a:lnTo>
                  <a:pt x="418009" y="302356"/>
                </a:lnTo>
                <a:lnTo>
                  <a:pt x="413853" y="292851"/>
                </a:lnTo>
                <a:lnTo>
                  <a:pt x="409360" y="283335"/>
                </a:lnTo>
                <a:lnTo>
                  <a:pt x="404717" y="273814"/>
                </a:lnTo>
                <a:lnTo>
                  <a:pt x="402125" y="264291"/>
                </a:lnTo>
                <a:lnTo>
                  <a:pt x="400178" y="254767"/>
                </a:lnTo>
                <a:lnTo>
                  <a:pt x="396668" y="245242"/>
                </a:lnTo>
                <a:lnTo>
                  <a:pt x="394578" y="233601"/>
                </a:lnTo>
                <a:lnTo>
                  <a:pt x="392856" y="221283"/>
                </a:lnTo>
                <a:lnTo>
                  <a:pt x="389445" y="210516"/>
                </a:lnTo>
                <a:lnTo>
                  <a:pt x="387399" y="198323"/>
                </a:lnTo>
                <a:lnTo>
                  <a:pt x="385696" y="185760"/>
                </a:lnTo>
                <a:lnTo>
                  <a:pt x="382294" y="174885"/>
                </a:lnTo>
                <a:lnTo>
                  <a:pt x="380252" y="164760"/>
                </a:lnTo>
                <a:lnTo>
                  <a:pt x="379345" y="154174"/>
                </a:lnTo>
                <a:lnTo>
                  <a:pt x="378941" y="141532"/>
                </a:lnTo>
                <a:lnTo>
                  <a:pt x="378662" y="114727"/>
                </a:lnTo>
                <a:lnTo>
                  <a:pt x="378620" y="72807"/>
                </a:lnTo>
                <a:lnTo>
                  <a:pt x="377826" y="69167"/>
                </a:lnTo>
                <a:lnTo>
                  <a:pt x="373710" y="59457"/>
                </a:lnTo>
                <a:lnTo>
                  <a:pt x="372137" y="47673"/>
                </a:lnTo>
                <a:lnTo>
                  <a:pt x="371606" y="36177"/>
                </a:lnTo>
                <a:lnTo>
                  <a:pt x="371563" y="33634"/>
                </a:lnTo>
                <a:lnTo>
                  <a:pt x="370740" y="31939"/>
                </a:lnTo>
                <a:lnTo>
                  <a:pt x="369397" y="30809"/>
                </a:lnTo>
                <a:lnTo>
                  <a:pt x="367709" y="30055"/>
                </a:lnTo>
                <a:lnTo>
                  <a:pt x="361540" y="25203"/>
                </a:lnTo>
                <a:lnTo>
                  <a:pt x="354685" y="18738"/>
                </a:lnTo>
                <a:lnTo>
                  <a:pt x="353138" y="16452"/>
                </a:lnTo>
                <a:lnTo>
                  <a:pt x="351419" y="11795"/>
                </a:lnTo>
                <a:lnTo>
                  <a:pt x="350167" y="10236"/>
                </a:lnTo>
                <a:lnTo>
                  <a:pt x="348539" y="9196"/>
                </a:lnTo>
                <a:lnTo>
                  <a:pt x="346659" y="8503"/>
                </a:lnTo>
                <a:lnTo>
                  <a:pt x="336429" y="7528"/>
                </a:lnTo>
                <a:lnTo>
                  <a:pt x="327136" y="7239"/>
                </a:lnTo>
                <a:lnTo>
                  <a:pt x="319754" y="5055"/>
                </a:lnTo>
                <a:lnTo>
                  <a:pt x="311182" y="2232"/>
                </a:lnTo>
                <a:lnTo>
                  <a:pt x="302080" y="977"/>
                </a:lnTo>
                <a:lnTo>
                  <a:pt x="292744" y="420"/>
                </a:lnTo>
                <a:lnTo>
                  <a:pt x="282509" y="172"/>
                </a:lnTo>
                <a:lnTo>
                  <a:pt x="249605" y="0"/>
                </a:lnTo>
                <a:lnTo>
                  <a:pt x="237671" y="2102"/>
                </a:lnTo>
                <a:lnTo>
                  <a:pt x="226282" y="4888"/>
                </a:lnTo>
                <a:lnTo>
                  <a:pt x="213283" y="6127"/>
                </a:lnTo>
                <a:lnTo>
                  <a:pt x="201684" y="6677"/>
                </a:lnTo>
                <a:lnTo>
                  <a:pt x="191237" y="6922"/>
                </a:lnTo>
                <a:lnTo>
                  <a:pt x="181303" y="7030"/>
                </a:lnTo>
                <a:lnTo>
                  <a:pt x="169479" y="9195"/>
                </a:lnTo>
                <a:lnTo>
                  <a:pt x="157081" y="12010"/>
                </a:lnTo>
                <a:lnTo>
                  <a:pt x="146278" y="13260"/>
                </a:lnTo>
                <a:lnTo>
                  <a:pt x="136186" y="13816"/>
                </a:lnTo>
                <a:lnTo>
                  <a:pt x="125615" y="14063"/>
                </a:lnTo>
                <a:lnTo>
                  <a:pt x="112979" y="14173"/>
                </a:lnTo>
                <a:lnTo>
                  <a:pt x="101542" y="16339"/>
                </a:lnTo>
                <a:lnTo>
                  <a:pt x="88295" y="19904"/>
                </a:lnTo>
                <a:lnTo>
                  <a:pt x="75110" y="20960"/>
                </a:lnTo>
                <a:lnTo>
                  <a:pt x="56905" y="21317"/>
                </a:lnTo>
                <a:lnTo>
                  <a:pt x="28612" y="21405"/>
                </a:lnTo>
                <a:lnTo>
                  <a:pt x="21432" y="285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60"/>
          <p:cNvSpPr/>
          <p:nvPr/>
        </p:nvSpPr>
        <p:spPr>
          <a:xfrm>
            <a:off x="2496196" y="2150268"/>
            <a:ext cx="268436" cy="242889"/>
          </a:xfrm>
          <a:custGeom>
            <a:avLst/>
            <a:gdLst/>
            <a:ahLst/>
            <a:cxnLst/>
            <a:rect l="0" t="0" r="0" b="0"/>
            <a:pathLst>
              <a:path w="268436" h="242889">
                <a:moveTo>
                  <a:pt x="4116" y="0"/>
                </a:moveTo>
                <a:lnTo>
                  <a:pt x="0" y="0"/>
                </a:lnTo>
                <a:lnTo>
                  <a:pt x="7701" y="0"/>
                </a:lnTo>
                <a:lnTo>
                  <a:pt x="9681" y="794"/>
                </a:lnTo>
                <a:lnTo>
                  <a:pt x="16260" y="5704"/>
                </a:lnTo>
                <a:lnTo>
                  <a:pt x="20890" y="9943"/>
                </a:lnTo>
                <a:lnTo>
                  <a:pt x="23237" y="11391"/>
                </a:lnTo>
                <a:lnTo>
                  <a:pt x="31124" y="14223"/>
                </a:lnTo>
                <a:lnTo>
                  <a:pt x="38874" y="17699"/>
                </a:lnTo>
                <a:lnTo>
                  <a:pt x="45493" y="21889"/>
                </a:lnTo>
                <a:lnTo>
                  <a:pt x="52668" y="27191"/>
                </a:lnTo>
                <a:lnTo>
                  <a:pt x="63795" y="34839"/>
                </a:lnTo>
                <a:lnTo>
                  <a:pt x="69302" y="39101"/>
                </a:lnTo>
                <a:lnTo>
                  <a:pt x="74561" y="43530"/>
                </a:lnTo>
                <a:lnTo>
                  <a:pt x="79654" y="48070"/>
                </a:lnTo>
                <a:lnTo>
                  <a:pt x="89547" y="57348"/>
                </a:lnTo>
                <a:lnTo>
                  <a:pt x="108833" y="76239"/>
                </a:lnTo>
                <a:lnTo>
                  <a:pt x="158602" y="125913"/>
                </a:lnTo>
                <a:lnTo>
                  <a:pt x="163462" y="131567"/>
                </a:lnTo>
                <a:lnTo>
                  <a:pt x="168291" y="137718"/>
                </a:lnTo>
                <a:lnTo>
                  <a:pt x="173097" y="144199"/>
                </a:lnTo>
                <a:lnTo>
                  <a:pt x="177889" y="150108"/>
                </a:lnTo>
                <a:lnTo>
                  <a:pt x="182671" y="155635"/>
                </a:lnTo>
                <a:lnTo>
                  <a:pt x="187446" y="160906"/>
                </a:lnTo>
                <a:lnTo>
                  <a:pt x="196986" y="170997"/>
                </a:lnTo>
                <a:lnTo>
                  <a:pt x="201752" y="175911"/>
                </a:lnTo>
                <a:lnTo>
                  <a:pt x="205723" y="180774"/>
                </a:lnTo>
                <a:lnTo>
                  <a:pt x="209165" y="185604"/>
                </a:lnTo>
                <a:lnTo>
                  <a:pt x="212253" y="190411"/>
                </a:lnTo>
                <a:lnTo>
                  <a:pt x="215899" y="195203"/>
                </a:lnTo>
                <a:lnTo>
                  <a:pt x="219917" y="199986"/>
                </a:lnTo>
                <a:lnTo>
                  <a:pt x="227821" y="208739"/>
                </a:lnTo>
                <a:lnTo>
                  <a:pt x="233980" y="215275"/>
                </a:lnTo>
                <a:lnTo>
                  <a:pt x="241480" y="220826"/>
                </a:lnTo>
                <a:lnTo>
                  <a:pt x="245702" y="223417"/>
                </a:lnTo>
                <a:lnTo>
                  <a:pt x="248517" y="225939"/>
                </a:lnTo>
                <a:lnTo>
                  <a:pt x="250394" y="228413"/>
                </a:lnTo>
                <a:lnTo>
                  <a:pt x="251645" y="230857"/>
                </a:lnTo>
                <a:lnTo>
                  <a:pt x="253273" y="232486"/>
                </a:lnTo>
                <a:lnTo>
                  <a:pt x="255152" y="233572"/>
                </a:lnTo>
                <a:lnTo>
                  <a:pt x="257198" y="234296"/>
                </a:lnTo>
                <a:lnTo>
                  <a:pt x="261589" y="237217"/>
                </a:lnTo>
                <a:lnTo>
                  <a:pt x="268435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61"/>
          <p:cNvSpPr/>
          <p:nvPr/>
        </p:nvSpPr>
        <p:spPr>
          <a:xfrm>
            <a:off x="2536031" y="2164556"/>
            <a:ext cx="185738" cy="221457"/>
          </a:xfrm>
          <a:custGeom>
            <a:avLst/>
            <a:gdLst/>
            <a:ahLst/>
            <a:cxnLst/>
            <a:rect l="0" t="0" r="0" b="0"/>
            <a:pathLst>
              <a:path w="185738" h="221457">
                <a:moveTo>
                  <a:pt x="185737" y="0"/>
                </a:moveTo>
                <a:lnTo>
                  <a:pt x="178888" y="0"/>
                </a:lnTo>
                <a:lnTo>
                  <a:pt x="174888" y="3792"/>
                </a:lnTo>
                <a:lnTo>
                  <a:pt x="173742" y="5703"/>
                </a:lnTo>
                <a:lnTo>
                  <a:pt x="172468" y="9943"/>
                </a:lnTo>
                <a:lnTo>
                  <a:pt x="167669" y="16590"/>
                </a:lnTo>
                <a:lnTo>
                  <a:pt x="164167" y="20585"/>
                </a:lnTo>
                <a:lnTo>
                  <a:pt x="160244" y="24836"/>
                </a:lnTo>
                <a:lnTo>
                  <a:pt x="151653" y="33792"/>
                </a:lnTo>
                <a:lnTo>
                  <a:pt x="147933" y="38403"/>
                </a:lnTo>
                <a:lnTo>
                  <a:pt x="144660" y="43065"/>
                </a:lnTo>
                <a:lnTo>
                  <a:pt x="141683" y="47759"/>
                </a:lnTo>
                <a:lnTo>
                  <a:pt x="137318" y="53271"/>
                </a:lnTo>
                <a:lnTo>
                  <a:pt x="132027" y="59326"/>
                </a:lnTo>
                <a:lnTo>
                  <a:pt x="126118" y="65745"/>
                </a:lnTo>
                <a:lnTo>
                  <a:pt x="120591" y="72405"/>
                </a:lnTo>
                <a:lnTo>
                  <a:pt x="115319" y="79226"/>
                </a:lnTo>
                <a:lnTo>
                  <a:pt x="110217" y="86155"/>
                </a:lnTo>
                <a:lnTo>
                  <a:pt x="105228" y="92361"/>
                </a:lnTo>
                <a:lnTo>
                  <a:pt x="100314" y="98087"/>
                </a:lnTo>
                <a:lnTo>
                  <a:pt x="95451" y="103491"/>
                </a:lnTo>
                <a:lnTo>
                  <a:pt x="83698" y="115846"/>
                </a:lnTo>
                <a:lnTo>
                  <a:pt x="77230" y="122474"/>
                </a:lnTo>
                <a:lnTo>
                  <a:pt x="71330" y="129274"/>
                </a:lnTo>
                <a:lnTo>
                  <a:pt x="65809" y="136189"/>
                </a:lnTo>
                <a:lnTo>
                  <a:pt x="60542" y="143180"/>
                </a:lnTo>
                <a:lnTo>
                  <a:pt x="55442" y="149428"/>
                </a:lnTo>
                <a:lnTo>
                  <a:pt x="50455" y="155181"/>
                </a:lnTo>
                <a:lnTo>
                  <a:pt x="45543" y="160604"/>
                </a:lnTo>
                <a:lnTo>
                  <a:pt x="41474" y="165807"/>
                </a:lnTo>
                <a:lnTo>
                  <a:pt x="37968" y="170863"/>
                </a:lnTo>
                <a:lnTo>
                  <a:pt x="34837" y="175821"/>
                </a:lnTo>
                <a:lnTo>
                  <a:pt x="31956" y="179920"/>
                </a:lnTo>
                <a:lnTo>
                  <a:pt x="26638" y="186591"/>
                </a:lnTo>
                <a:lnTo>
                  <a:pt x="21628" y="192202"/>
                </a:lnTo>
                <a:lnTo>
                  <a:pt x="16756" y="197342"/>
                </a:lnTo>
                <a:lnTo>
                  <a:pt x="419" y="213891"/>
                </a:lnTo>
                <a:lnTo>
                  <a:pt x="186" y="216242"/>
                </a:lnTo>
                <a:lnTo>
                  <a:pt x="0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62"/>
          <p:cNvSpPr/>
          <p:nvPr/>
        </p:nvSpPr>
        <p:spPr>
          <a:xfrm>
            <a:off x="2921793" y="2286000"/>
            <a:ext cx="250033" cy="7144"/>
          </a:xfrm>
          <a:custGeom>
            <a:avLst/>
            <a:gdLst/>
            <a:ahLst/>
            <a:cxnLst/>
            <a:rect l="0" t="0" r="0" b="0"/>
            <a:pathLst>
              <a:path w="250033" h="7144">
                <a:moveTo>
                  <a:pt x="0" y="0"/>
                </a:moveTo>
                <a:lnTo>
                  <a:pt x="222185" y="0"/>
                </a:lnTo>
                <a:lnTo>
                  <a:pt x="225911" y="793"/>
                </a:lnTo>
                <a:lnTo>
                  <a:pt x="229982" y="2116"/>
                </a:lnTo>
                <a:lnTo>
                  <a:pt x="234284" y="3792"/>
                </a:lnTo>
                <a:lnTo>
                  <a:pt x="237946" y="4909"/>
                </a:lnTo>
                <a:lnTo>
                  <a:pt x="241181" y="5654"/>
                </a:lnTo>
                <a:lnTo>
                  <a:pt x="250032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63"/>
          <p:cNvSpPr/>
          <p:nvPr/>
        </p:nvSpPr>
        <p:spPr>
          <a:xfrm>
            <a:off x="3028976" y="2171700"/>
            <a:ext cx="42837" cy="264319"/>
          </a:xfrm>
          <a:custGeom>
            <a:avLst/>
            <a:gdLst/>
            <a:ahLst/>
            <a:cxnLst/>
            <a:rect l="0" t="0" r="0" b="0"/>
            <a:pathLst>
              <a:path w="42837" h="264319">
                <a:moveTo>
                  <a:pt x="14261" y="0"/>
                </a:moveTo>
                <a:lnTo>
                  <a:pt x="7204" y="0"/>
                </a:lnTo>
                <a:lnTo>
                  <a:pt x="3351" y="3792"/>
                </a:lnTo>
                <a:lnTo>
                  <a:pt x="2225" y="6497"/>
                </a:lnTo>
                <a:lnTo>
                  <a:pt x="974" y="13735"/>
                </a:lnTo>
                <a:lnTo>
                  <a:pt x="418" y="20127"/>
                </a:lnTo>
                <a:lnTo>
                  <a:pt x="171" y="26408"/>
                </a:lnTo>
                <a:lnTo>
                  <a:pt x="0" y="47966"/>
                </a:lnTo>
                <a:lnTo>
                  <a:pt x="785" y="52615"/>
                </a:lnTo>
                <a:lnTo>
                  <a:pt x="2102" y="57301"/>
                </a:lnTo>
                <a:lnTo>
                  <a:pt x="3774" y="62013"/>
                </a:lnTo>
                <a:lnTo>
                  <a:pt x="4888" y="67536"/>
                </a:lnTo>
                <a:lnTo>
                  <a:pt x="5631" y="73599"/>
                </a:lnTo>
                <a:lnTo>
                  <a:pt x="6127" y="80022"/>
                </a:lnTo>
                <a:lnTo>
                  <a:pt x="6457" y="85892"/>
                </a:lnTo>
                <a:lnTo>
                  <a:pt x="6824" y="96647"/>
                </a:lnTo>
                <a:lnTo>
                  <a:pt x="7030" y="115419"/>
                </a:lnTo>
                <a:lnTo>
                  <a:pt x="7853" y="121396"/>
                </a:lnTo>
                <a:lnTo>
                  <a:pt x="9195" y="126968"/>
                </a:lnTo>
                <a:lnTo>
                  <a:pt x="10884" y="132270"/>
                </a:lnTo>
                <a:lnTo>
                  <a:pt x="12010" y="138186"/>
                </a:lnTo>
                <a:lnTo>
                  <a:pt x="12760" y="144512"/>
                </a:lnTo>
                <a:lnTo>
                  <a:pt x="13260" y="151110"/>
                </a:lnTo>
                <a:lnTo>
                  <a:pt x="13594" y="157096"/>
                </a:lnTo>
                <a:lnTo>
                  <a:pt x="13965" y="167981"/>
                </a:lnTo>
                <a:lnTo>
                  <a:pt x="14857" y="173899"/>
                </a:lnTo>
                <a:lnTo>
                  <a:pt x="16246" y="180226"/>
                </a:lnTo>
                <a:lnTo>
                  <a:pt x="17966" y="186826"/>
                </a:lnTo>
                <a:lnTo>
                  <a:pt x="19112" y="192019"/>
                </a:lnTo>
                <a:lnTo>
                  <a:pt x="20386" y="199906"/>
                </a:lnTo>
                <a:lnTo>
                  <a:pt x="21519" y="203914"/>
                </a:lnTo>
                <a:lnTo>
                  <a:pt x="23069" y="208174"/>
                </a:lnTo>
                <a:lnTo>
                  <a:pt x="24895" y="212601"/>
                </a:lnTo>
                <a:lnTo>
                  <a:pt x="26113" y="216346"/>
                </a:lnTo>
                <a:lnTo>
                  <a:pt x="26925" y="219637"/>
                </a:lnTo>
                <a:lnTo>
                  <a:pt x="27827" y="226204"/>
                </a:lnTo>
                <a:lnTo>
                  <a:pt x="28228" y="234414"/>
                </a:lnTo>
                <a:lnTo>
                  <a:pt x="29128" y="238032"/>
                </a:lnTo>
                <a:lnTo>
                  <a:pt x="30523" y="241238"/>
                </a:lnTo>
                <a:lnTo>
                  <a:pt x="34671" y="248294"/>
                </a:lnTo>
                <a:lnTo>
                  <a:pt x="35805" y="249667"/>
                </a:lnTo>
                <a:lnTo>
                  <a:pt x="37355" y="251375"/>
                </a:lnTo>
                <a:lnTo>
                  <a:pt x="39182" y="253308"/>
                </a:lnTo>
                <a:lnTo>
                  <a:pt x="40400" y="255391"/>
                </a:lnTo>
                <a:lnTo>
                  <a:pt x="41212" y="257573"/>
                </a:lnTo>
                <a:lnTo>
                  <a:pt x="42836" y="2643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64"/>
          <p:cNvSpPr/>
          <p:nvPr/>
        </p:nvSpPr>
        <p:spPr>
          <a:xfrm>
            <a:off x="3386175" y="1993106"/>
            <a:ext cx="199988" cy="461233"/>
          </a:xfrm>
          <a:custGeom>
            <a:avLst/>
            <a:gdLst/>
            <a:ahLst/>
            <a:cxnLst/>
            <a:rect l="0" t="0" r="0" b="0"/>
            <a:pathLst>
              <a:path w="199988" h="461233">
                <a:moveTo>
                  <a:pt x="199987" y="0"/>
                </a:moveTo>
                <a:lnTo>
                  <a:pt x="186987" y="0"/>
                </a:lnTo>
                <a:lnTo>
                  <a:pt x="184155" y="2116"/>
                </a:lnTo>
                <a:lnTo>
                  <a:pt x="182288" y="3792"/>
                </a:lnTo>
                <a:lnTo>
                  <a:pt x="179457" y="4909"/>
                </a:lnTo>
                <a:lnTo>
                  <a:pt x="175981" y="5654"/>
                </a:lnTo>
                <a:lnTo>
                  <a:pt x="172077" y="6151"/>
                </a:lnTo>
                <a:lnTo>
                  <a:pt x="167887" y="8069"/>
                </a:lnTo>
                <a:lnTo>
                  <a:pt x="163506" y="10936"/>
                </a:lnTo>
                <a:lnTo>
                  <a:pt x="158997" y="14434"/>
                </a:lnTo>
                <a:lnTo>
                  <a:pt x="154404" y="17560"/>
                </a:lnTo>
                <a:lnTo>
                  <a:pt x="149755" y="20438"/>
                </a:lnTo>
                <a:lnTo>
                  <a:pt x="145068" y="23150"/>
                </a:lnTo>
                <a:lnTo>
                  <a:pt x="140355" y="26546"/>
                </a:lnTo>
                <a:lnTo>
                  <a:pt x="135626" y="30397"/>
                </a:lnTo>
                <a:lnTo>
                  <a:pt x="130886" y="34552"/>
                </a:lnTo>
                <a:lnTo>
                  <a:pt x="126932" y="38910"/>
                </a:lnTo>
                <a:lnTo>
                  <a:pt x="123503" y="43402"/>
                </a:lnTo>
                <a:lnTo>
                  <a:pt x="120422" y="47985"/>
                </a:lnTo>
                <a:lnTo>
                  <a:pt x="115988" y="52627"/>
                </a:lnTo>
                <a:lnTo>
                  <a:pt x="110650" y="57310"/>
                </a:lnTo>
                <a:lnTo>
                  <a:pt x="104710" y="62019"/>
                </a:lnTo>
                <a:lnTo>
                  <a:pt x="99163" y="66746"/>
                </a:lnTo>
                <a:lnTo>
                  <a:pt x="93877" y="71485"/>
                </a:lnTo>
                <a:lnTo>
                  <a:pt x="88766" y="76232"/>
                </a:lnTo>
                <a:lnTo>
                  <a:pt x="83771" y="81777"/>
                </a:lnTo>
                <a:lnTo>
                  <a:pt x="78853" y="87856"/>
                </a:lnTo>
                <a:lnTo>
                  <a:pt x="73987" y="94289"/>
                </a:lnTo>
                <a:lnTo>
                  <a:pt x="69156" y="100166"/>
                </a:lnTo>
                <a:lnTo>
                  <a:pt x="64348" y="105671"/>
                </a:lnTo>
                <a:lnTo>
                  <a:pt x="59554" y="110928"/>
                </a:lnTo>
                <a:lnTo>
                  <a:pt x="55566" y="116815"/>
                </a:lnTo>
                <a:lnTo>
                  <a:pt x="52112" y="123120"/>
                </a:lnTo>
                <a:lnTo>
                  <a:pt x="46159" y="136476"/>
                </a:lnTo>
                <a:lnTo>
                  <a:pt x="40867" y="150350"/>
                </a:lnTo>
                <a:lnTo>
                  <a:pt x="37551" y="156589"/>
                </a:lnTo>
                <a:lnTo>
                  <a:pt x="33753" y="162337"/>
                </a:lnTo>
                <a:lnTo>
                  <a:pt x="29633" y="167756"/>
                </a:lnTo>
                <a:lnTo>
                  <a:pt x="26093" y="173750"/>
                </a:lnTo>
                <a:lnTo>
                  <a:pt x="20042" y="186759"/>
                </a:lnTo>
                <a:lnTo>
                  <a:pt x="14707" y="200479"/>
                </a:lnTo>
                <a:lnTo>
                  <a:pt x="9690" y="214514"/>
                </a:lnTo>
                <a:lnTo>
                  <a:pt x="4815" y="228690"/>
                </a:lnTo>
                <a:lnTo>
                  <a:pt x="2119" y="242927"/>
                </a:lnTo>
                <a:lnTo>
                  <a:pt x="920" y="256399"/>
                </a:lnTo>
                <a:lnTo>
                  <a:pt x="388" y="267678"/>
                </a:lnTo>
                <a:lnTo>
                  <a:pt x="88" y="286745"/>
                </a:lnTo>
                <a:lnTo>
                  <a:pt x="0" y="303684"/>
                </a:lnTo>
                <a:lnTo>
                  <a:pt x="2096" y="315945"/>
                </a:lnTo>
                <a:lnTo>
                  <a:pt x="5673" y="328539"/>
                </a:lnTo>
                <a:lnTo>
                  <a:pt x="14437" y="351675"/>
                </a:lnTo>
                <a:lnTo>
                  <a:pt x="19889" y="364263"/>
                </a:lnTo>
                <a:lnTo>
                  <a:pt x="23566" y="369842"/>
                </a:lnTo>
                <a:lnTo>
                  <a:pt x="27604" y="375149"/>
                </a:lnTo>
                <a:lnTo>
                  <a:pt x="31090" y="380274"/>
                </a:lnTo>
                <a:lnTo>
                  <a:pt x="37080" y="390202"/>
                </a:lnTo>
                <a:lnTo>
                  <a:pt x="40582" y="395072"/>
                </a:lnTo>
                <a:lnTo>
                  <a:pt x="44505" y="399907"/>
                </a:lnTo>
                <a:lnTo>
                  <a:pt x="48707" y="404717"/>
                </a:lnTo>
                <a:lnTo>
                  <a:pt x="53096" y="409511"/>
                </a:lnTo>
                <a:lnTo>
                  <a:pt x="66065" y="423050"/>
                </a:lnTo>
                <a:lnTo>
                  <a:pt x="72468" y="429587"/>
                </a:lnTo>
                <a:lnTo>
                  <a:pt x="76081" y="432441"/>
                </a:lnTo>
                <a:lnTo>
                  <a:pt x="80076" y="435138"/>
                </a:lnTo>
                <a:lnTo>
                  <a:pt x="84328" y="437729"/>
                </a:lnTo>
                <a:lnTo>
                  <a:pt x="88750" y="440251"/>
                </a:lnTo>
                <a:lnTo>
                  <a:pt x="97896" y="445169"/>
                </a:lnTo>
                <a:lnTo>
                  <a:pt x="101764" y="447592"/>
                </a:lnTo>
                <a:lnTo>
                  <a:pt x="105136" y="450001"/>
                </a:lnTo>
                <a:lnTo>
                  <a:pt x="108178" y="452400"/>
                </a:lnTo>
                <a:lnTo>
                  <a:pt x="113675" y="455067"/>
                </a:lnTo>
                <a:lnTo>
                  <a:pt x="119557" y="456252"/>
                </a:lnTo>
                <a:lnTo>
                  <a:pt x="123348" y="456568"/>
                </a:lnTo>
                <a:lnTo>
                  <a:pt x="127464" y="456778"/>
                </a:lnTo>
                <a:lnTo>
                  <a:pt x="131001" y="457713"/>
                </a:lnTo>
                <a:lnTo>
                  <a:pt x="137047" y="460867"/>
                </a:lnTo>
                <a:lnTo>
                  <a:pt x="139771" y="461232"/>
                </a:lnTo>
                <a:lnTo>
                  <a:pt x="142380" y="460682"/>
                </a:lnTo>
                <a:lnTo>
                  <a:pt x="147397" y="458747"/>
                </a:lnTo>
                <a:lnTo>
                  <a:pt x="152272" y="457887"/>
                </a:lnTo>
                <a:lnTo>
                  <a:pt x="157084" y="457505"/>
                </a:lnTo>
                <a:lnTo>
                  <a:pt x="164268" y="4572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65"/>
          <p:cNvSpPr/>
          <p:nvPr/>
        </p:nvSpPr>
        <p:spPr>
          <a:xfrm>
            <a:off x="3550443" y="2207418"/>
            <a:ext cx="242889" cy="192883"/>
          </a:xfrm>
          <a:custGeom>
            <a:avLst/>
            <a:gdLst/>
            <a:ahLst/>
            <a:cxnLst/>
            <a:rect l="0" t="0" r="0" b="0"/>
            <a:pathLst>
              <a:path w="242889" h="192883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5"/>
                </a:lnTo>
                <a:lnTo>
                  <a:pt x="6151" y="6850"/>
                </a:lnTo>
                <a:lnTo>
                  <a:pt x="8819" y="11247"/>
                </a:lnTo>
                <a:lnTo>
                  <a:pt x="10642" y="14642"/>
                </a:lnTo>
                <a:lnTo>
                  <a:pt x="14784" y="20530"/>
                </a:lnTo>
                <a:lnTo>
                  <a:pt x="17000" y="23212"/>
                </a:lnTo>
                <a:lnTo>
                  <a:pt x="23695" y="28308"/>
                </a:lnTo>
                <a:lnTo>
                  <a:pt x="27703" y="30778"/>
                </a:lnTo>
                <a:lnTo>
                  <a:pt x="31963" y="34013"/>
                </a:lnTo>
                <a:lnTo>
                  <a:pt x="36390" y="37756"/>
                </a:lnTo>
                <a:lnTo>
                  <a:pt x="40929" y="41840"/>
                </a:lnTo>
                <a:lnTo>
                  <a:pt x="44749" y="46149"/>
                </a:lnTo>
                <a:lnTo>
                  <a:pt x="48089" y="50610"/>
                </a:lnTo>
                <a:lnTo>
                  <a:pt x="51109" y="55171"/>
                </a:lnTo>
                <a:lnTo>
                  <a:pt x="55504" y="59800"/>
                </a:lnTo>
                <a:lnTo>
                  <a:pt x="60816" y="64473"/>
                </a:lnTo>
                <a:lnTo>
                  <a:pt x="66737" y="69176"/>
                </a:lnTo>
                <a:lnTo>
                  <a:pt x="72273" y="73898"/>
                </a:lnTo>
                <a:lnTo>
                  <a:pt x="77551" y="78634"/>
                </a:lnTo>
                <a:lnTo>
                  <a:pt x="82657" y="83379"/>
                </a:lnTo>
                <a:lnTo>
                  <a:pt x="88442" y="88130"/>
                </a:lnTo>
                <a:lnTo>
                  <a:pt x="94681" y="92885"/>
                </a:lnTo>
                <a:lnTo>
                  <a:pt x="101220" y="97642"/>
                </a:lnTo>
                <a:lnTo>
                  <a:pt x="107168" y="102401"/>
                </a:lnTo>
                <a:lnTo>
                  <a:pt x="112721" y="107161"/>
                </a:lnTo>
                <a:lnTo>
                  <a:pt x="118009" y="111922"/>
                </a:lnTo>
                <a:lnTo>
                  <a:pt x="128120" y="121445"/>
                </a:lnTo>
                <a:lnTo>
                  <a:pt x="133038" y="126207"/>
                </a:lnTo>
                <a:lnTo>
                  <a:pt x="138699" y="130176"/>
                </a:lnTo>
                <a:lnTo>
                  <a:pt x="144853" y="133615"/>
                </a:lnTo>
                <a:lnTo>
                  <a:pt x="151338" y="136702"/>
                </a:lnTo>
                <a:lnTo>
                  <a:pt x="157248" y="140347"/>
                </a:lnTo>
                <a:lnTo>
                  <a:pt x="162776" y="144365"/>
                </a:lnTo>
                <a:lnTo>
                  <a:pt x="168049" y="148631"/>
                </a:lnTo>
                <a:lnTo>
                  <a:pt x="173151" y="152269"/>
                </a:lnTo>
                <a:lnTo>
                  <a:pt x="178141" y="155488"/>
                </a:lnTo>
                <a:lnTo>
                  <a:pt x="183054" y="158427"/>
                </a:lnTo>
                <a:lnTo>
                  <a:pt x="187917" y="161181"/>
                </a:lnTo>
                <a:lnTo>
                  <a:pt x="197554" y="166357"/>
                </a:lnTo>
                <a:lnTo>
                  <a:pt x="205013" y="171303"/>
                </a:lnTo>
                <a:lnTo>
                  <a:pt x="211767" y="176147"/>
                </a:lnTo>
                <a:lnTo>
                  <a:pt x="215791" y="178550"/>
                </a:lnTo>
                <a:lnTo>
                  <a:pt x="220060" y="180946"/>
                </a:lnTo>
                <a:lnTo>
                  <a:pt x="226922" y="183608"/>
                </a:lnTo>
                <a:lnTo>
                  <a:pt x="232617" y="184791"/>
                </a:lnTo>
                <a:lnTo>
                  <a:pt x="237794" y="185317"/>
                </a:lnTo>
                <a:lnTo>
                  <a:pt x="239491" y="186251"/>
                </a:lnTo>
                <a:lnTo>
                  <a:pt x="240624" y="187667"/>
                </a:lnTo>
                <a:lnTo>
                  <a:pt x="242888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66"/>
          <p:cNvSpPr/>
          <p:nvPr/>
        </p:nvSpPr>
        <p:spPr>
          <a:xfrm>
            <a:off x="3593306" y="2214562"/>
            <a:ext cx="128588" cy="200026"/>
          </a:xfrm>
          <a:custGeom>
            <a:avLst/>
            <a:gdLst/>
            <a:ahLst/>
            <a:cxnLst/>
            <a:rect l="0" t="0" r="0" b="0"/>
            <a:pathLst>
              <a:path w="128588" h="200026">
                <a:moveTo>
                  <a:pt x="128587" y="0"/>
                </a:moveTo>
                <a:lnTo>
                  <a:pt x="122436" y="6151"/>
                </a:lnTo>
                <a:lnTo>
                  <a:pt x="121885" y="10936"/>
                </a:lnTo>
                <a:lnTo>
                  <a:pt x="121738" y="14434"/>
                </a:lnTo>
                <a:lnTo>
                  <a:pt x="120052" y="17560"/>
                </a:lnTo>
                <a:lnTo>
                  <a:pt x="117341" y="20438"/>
                </a:lnTo>
                <a:lnTo>
                  <a:pt x="113946" y="23151"/>
                </a:lnTo>
                <a:lnTo>
                  <a:pt x="110889" y="27340"/>
                </a:lnTo>
                <a:lnTo>
                  <a:pt x="108057" y="32514"/>
                </a:lnTo>
                <a:lnTo>
                  <a:pt x="105376" y="38345"/>
                </a:lnTo>
                <a:lnTo>
                  <a:pt x="102000" y="43820"/>
                </a:lnTo>
                <a:lnTo>
                  <a:pt x="98163" y="49057"/>
                </a:lnTo>
                <a:lnTo>
                  <a:pt x="94017" y="54136"/>
                </a:lnTo>
                <a:lnTo>
                  <a:pt x="89665" y="59903"/>
                </a:lnTo>
                <a:lnTo>
                  <a:pt x="80597" y="72661"/>
                </a:lnTo>
                <a:lnTo>
                  <a:pt x="52355" y="114408"/>
                </a:lnTo>
                <a:lnTo>
                  <a:pt x="47603" y="120722"/>
                </a:lnTo>
                <a:lnTo>
                  <a:pt x="42848" y="126519"/>
                </a:lnTo>
                <a:lnTo>
                  <a:pt x="38090" y="131971"/>
                </a:lnTo>
                <a:lnTo>
                  <a:pt x="33331" y="137193"/>
                </a:lnTo>
                <a:lnTo>
                  <a:pt x="23810" y="147229"/>
                </a:lnTo>
                <a:lnTo>
                  <a:pt x="20635" y="152128"/>
                </a:lnTo>
                <a:lnTo>
                  <a:pt x="18520" y="156981"/>
                </a:lnTo>
                <a:lnTo>
                  <a:pt x="17108" y="161804"/>
                </a:lnTo>
                <a:lnTo>
                  <a:pt x="15374" y="166607"/>
                </a:lnTo>
                <a:lnTo>
                  <a:pt x="13425" y="171396"/>
                </a:lnTo>
                <a:lnTo>
                  <a:pt x="11331" y="176177"/>
                </a:lnTo>
                <a:lnTo>
                  <a:pt x="9141" y="180157"/>
                </a:lnTo>
                <a:lnTo>
                  <a:pt x="6888" y="183605"/>
                </a:lnTo>
                <a:lnTo>
                  <a:pt x="3061" y="189552"/>
                </a:lnTo>
                <a:lnTo>
                  <a:pt x="1361" y="194841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67"/>
          <p:cNvSpPr/>
          <p:nvPr/>
        </p:nvSpPr>
        <p:spPr>
          <a:xfrm>
            <a:off x="3907631" y="2200275"/>
            <a:ext cx="78582" cy="185738"/>
          </a:xfrm>
          <a:custGeom>
            <a:avLst/>
            <a:gdLst/>
            <a:ahLst/>
            <a:cxnLst/>
            <a:rect l="0" t="0" r="0" b="0"/>
            <a:pathLst>
              <a:path w="78582" h="185738">
                <a:moveTo>
                  <a:pt x="0" y="0"/>
                </a:moveTo>
                <a:lnTo>
                  <a:pt x="0" y="10641"/>
                </a:lnTo>
                <a:lnTo>
                  <a:pt x="794" y="11857"/>
                </a:lnTo>
                <a:lnTo>
                  <a:pt x="2117" y="12667"/>
                </a:lnTo>
                <a:lnTo>
                  <a:pt x="3792" y="13207"/>
                </a:lnTo>
                <a:lnTo>
                  <a:pt x="5703" y="15154"/>
                </a:lnTo>
                <a:lnTo>
                  <a:pt x="7771" y="18040"/>
                </a:lnTo>
                <a:lnTo>
                  <a:pt x="9943" y="21552"/>
                </a:lnTo>
                <a:lnTo>
                  <a:pt x="12185" y="24686"/>
                </a:lnTo>
                <a:lnTo>
                  <a:pt x="14473" y="27570"/>
                </a:lnTo>
                <a:lnTo>
                  <a:pt x="16792" y="30286"/>
                </a:lnTo>
                <a:lnTo>
                  <a:pt x="18339" y="33684"/>
                </a:lnTo>
                <a:lnTo>
                  <a:pt x="19369" y="37537"/>
                </a:lnTo>
                <a:lnTo>
                  <a:pt x="20057" y="41693"/>
                </a:lnTo>
                <a:lnTo>
                  <a:pt x="21309" y="46052"/>
                </a:lnTo>
                <a:lnTo>
                  <a:pt x="22937" y="50545"/>
                </a:lnTo>
                <a:lnTo>
                  <a:pt x="24816" y="55128"/>
                </a:lnTo>
                <a:lnTo>
                  <a:pt x="26863" y="59770"/>
                </a:lnTo>
                <a:lnTo>
                  <a:pt x="31253" y="69162"/>
                </a:lnTo>
                <a:lnTo>
                  <a:pt x="38188" y="83375"/>
                </a:lnTo>
                <a:lnTo>
                  <a:pt x="40540" y="88920"/>
                </a:lnTo>
                <a:lnTo>
                  <a:pt x="42901" y="94999"/>
                </a:lnTo>
                <a:lnTo>
                  <a:pt x="45269" y="101432"/>
                </a:lnTo>
                <a:lnTo>
                  <a:pt x="46848" y="107309"/>
                </a:lnTo>
                <a:lnTo>
                  <a:pt x="47901" y="112814"/>
                </a:lnTo>
                <a:lnTo>
                  <a:pt x="48603" y="118072"/>
                </a:lnTo>
                <a:lnTo>
                  <a:pt x="49864" y="122371"/>
                </a:lnTo>
                <a:lnTo>
                  <a:pt x="51499" y="126030"/>
                </a:lnTo>
                <a:lnTo>
                  <a:pt x="53383" y="129264"/>
                </a:lnTo>
                <a:lnTo>
                  <a:pt x="54638" y="133007"/>
                </a:lnTo>
                <a:lnTo>
                  <a:pt x="55475" y="137090"/>
                </a:lnTo>
                <a:lnTo>
                  <a:pt x="56034" y="141399"/>
                </a:lnTo>
                <a:lnTo>
                  <a:pt x="57199" y="145860"/>
                </a:lnTo>
                <a:lnTo>
                  <a:pt x="58771" y="150421"/>
                </a:lnTo>
                <a:lnTo>
                  <a:pt x="60611" y="155049"/>
                </a:lnTo>
                <a:lnTo>
                  <a:pt x="62632" y="158929"/>
                </a:lnTo>
                <a:lnTo>
                  <a:pt x="64774" y="162308"/>
                </a:lnTo>
                <a:lnTo>
                  <a:pt x="66995" y="165355"/>
                </a:lnTo>
                <a:lnTo>
                  <a:pt x="68476" y="168181"/>
                </a:lnTo>
                <a:lnTo>
                  <a:pt x="70121" y="173436"/>
                </a:lnTo>
                <a:lnTo>
                  <a:pt x="71354" y="175949"/>
                </a:lnTo>
                <a:lnTo>
                  <a:pt x="72969" y="178418"/>
                </a:lnTo>
                <a:lnTo>
                  <a:pt x="78581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68"/>
          <p:cNvSpPr/>
          <p:nvPr/>
        </p:nvSpPr>
        <p:spPr>
          <a:xfrm>
            <a:off x="3871912" y="2286000"/>
            <a:ext cx="200026" cy="14288"/>
          </a:xfrm>
          <a:custGeom>
            <a:avLst/>
            <a:gdLst/>
            <a:ahLst/>
            <a:cxnLst/>
            <a:rect l="0" t="0" r="0" b="0"/>
            <a:pathLst>
              <a:path w="200026" h="14288">
                <a:moveTo>
                  <a:pt x="0" y="14287"/>
                </a:moveTo>
                <a:lnTo>
                  <a:pt x="13736" y="14287"/>
                </a:lnTo>
                <a:lnTo>
                  <a:pt x="17095" y="13493"/>
                </a:lnTo>
                <a:lnTo>
                  <a:pt x="20127" y="12170"/>
                </a:lnTo>
                <a:lnTo>
                  <a:pt x="22944" y="10495"/>
                </a:lnTo>
                <a:lnTo>
                  <a:pt x="27202" y="9377"/>
                </a:lnTo>
                <a:lnTo>
                  <a:pt x="32422" y="8633"/>
                </a:lnTo>
                <a:lnTo>
                  <a:pt x="38283" y="8136"/>
                </a:lnTo>
                <a:lnTo>
                  <a:pt x="43779" y="7805"/>
                </a:lnTo>
                <a:lnTo>
                  <a:pt x="54118" y="7437"/>
                </a:lnTo>
                <a:lnTo>
                  <a:pt x="59891" y="6546"/>
                </a:lnTo>
                <a:lnTo>
                  <a:pt x="66121" y="5157"/>
                </a:lnTo>
                <a:lnTo>
                  <a:pt x="72656" y="3438"/>
                </a:lnTo>
                <a:lnTo>
                  <a:pt x="79394" y="2292"/>
                </a:lnTo>
                <a:lnTo>
                  <a:pt x="86266" y="1528"/>
                </a:lnTo>
                <a:lnTo>
                  <a:pt x="93230" y="1018"/>
                </a:lnTo>
                <a:lnTo>
                  <a:pt x="99460" y="679"/>
                </a:lnTo>
                <a:lnTo>
                  <a:pt x="110615" y="301"/>
                </a:lnTo>
                <a:lnTo>
                  <a:pt x="131505" y="59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69"/>
          <p:cNvSpPr/>
          <p:nvPr/>
        </p:nvSpPr>
        <p:spPr>
          <a:xfrm>
            <a:off x="4107656" y="2150268"/>
            <a:ext cx="92870" cy="242889"/>
          </a:xfrm>
          <a:custGeom>
            <a:avLst/>
            <a:gdLst/>
            <a:ahLst/>
            <a:cxnLst/>
            <a:rect l="0" t="0" r="0" b="0"/>
            <a:pathLst>
              <a:path w="92870" h="242889">
                <a:moveTo>
                  <a:pt x="0" y="0"/>
                </a:moveTo>
                <a:lnTo>
                  <a:pt x="0" y="9943"/>
                </a:lnTo>
                <a:lnTo>
                  <a:pt x="794" y="11391"/>
                </a:lnTo>
                <a:lnTo>
                  <a:pt x="2117" y="12357"/>
                </a:lnTo>
                <a:lnTo>
                  <a:pt x="3792" y="13001"/>
                </a:lnTo>
                <a:lnTo>
                  <a:pt x="4910" y="15017"/>
                </a:lnTo>
                <a:lnTo>
                  <a:pt x="6151" y="21491"/>
                </a:lnTo>
                <a:lnTo>
                  <a:pt x="7275" y="25440"/>
                </a:lnTo>
                <a:lnTo>
                  <a:pt x="8819" y="29660"/>
                </a:lnTo>
                <a:lnTo>
                  <a:pt x="10642" y="34061"/>
                </a:lnTo>
                <a:lnTo>
                  <a:pt x="11857" y="39376"/>
                </a:lnTo>
                <a:lnTo>
                  <a:pt x="12667" y="45301"/>
                </a:lnTo>
                <a:lnTo>
                  <a:pt x="13207" y="51632"/>
                </a:lnTo>
                <a:lnTo>
                  <a:pt x="14361" y="58234"/>
                </a:lnTo>
                <a:lnTo>
                  <a:pt x="15924" y="65016"/>
                </a:lnTo>
                <a:lnTo>
                  <a:pt x="17760" y="71919"/>
                </a:lnTo>
                <a:lnTo>
                  <a:pt x="21916" y="85939"/>
                </a:lnTo>
                <a:lnTo>
                  <a:pt x="31052" y="114342"/>
                </a:lnTo>
                <a:lnTo>
                  <a:pt x="45252" y="157166"/>
                </a:lnTo>
                <a:lnTo>
                  <a:pt x="47631" y="163515"/>
                </a:lnTo>
                <a:lnTo>
                  <a:pt x="50010" y="169335"/>
                </a:lnTo>
                <a:lnTo>
                  <a:pt x="52390" y="174803"/>
                </a:lnTo>
                <a:lnTo>
                  <a:pt x="57151" y="185111"/>
                </a:lnTo>
                <a:lnTo>
                  <a:pt x="66675" y="204664"/>
                </a:lnTo>
                <a:lnTo>
                  <a:pt x="69321" y="212141"/>
                </a:lnTo>
                <a:lnTo>
                  <a:pt x="70026" y="215246"/>
                </a:lnTo>
                <a:lnTo>
                  <a:pt x="72927" y="220813"/>
                </a:lnTo>
                <a:lnTo>
                  <a:pt x="74811" y="223409"/>
                </a:lnTo>
                <a:lnTo>
                  <a:pt x="76862" y="225933"/>
                </a:lnTo>
                <a:lnTo>
                  <a:pt x="79022" y="228410"/>
                </a:lnTo>
                <a:lnTo>
                  <a:pt x="81256" y="230854"/>
                </a:lnTo>
                <a:lnTo>
                  <a:pt x="82746" y="233278"/>
                </a:lnTo>
                <a:lnTo>
                  <a:pt x="84401" y="238088"/>
                </a:lnTo>
                <a:lnTo>
                  <a:pt x="85636" y="239688"/>
                </a:lnTo>
                <a:lnTo>
                  <a:pt x="87253" y="240755"/>
                </a:lnTo>
                <a:lnTo>
                  <a:pt x="92869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70"/>
          <p:cNvSpPr/>
          <p:nvPr/>
        </p:nvSpPr>
        <p:spPr>
          <a:xfrm>
            <a:off x="4214812" y="2078831"/>
            <a:ext cx="162859" cy="396719"/>
          </a:xfrm>
          <a:custGeom>
            <a:avLst/>
            <a:gdLst/>
            <a:ahLst/>
            <a:cxnLst/>
            <a:rect l="0" t="0" r="0" b="0"/>
            <a:pathLst>
              <a:path w="162859" h="396719">
                <a:moveTo>
                  <a:pt x="0" y="0"/>
                </a:moveTo>
                <a:lnTo>
                  <a:pt x="0" y="6849"/>
                </a:lnTo>
                <a:lnTo>
                  <a:pt x="3792" y="10849"/>
                </a:lnTo>
                <a:lnTo>
                  <a:pt x="6497" y="12789"/>
                </a:lnTo>
                <a:lnTo>
                  <a:pt x="9888" y="14876"/>
                </a:lnTo>
                <a:lnTo>
                  <a:pt x="13736" y="17061"/>
                </a:lnTo>
                <a:lnTo>
                  <a:pt x="22244" y="21605"/>
                </a:lnTo>
                <a:lnTo>
                  <a:pt x="26736" y="23929"/>
                </a:lnTo>
                <a:lnTo>
                  <a:pt x="30524" y="27065"/>
                </a:lnTo>
                <a:lnTo>
                  <a:pt x="33843" y="30743"/>
                </a:lnTo>
                <a:lnTo>
                  <a:pt x="36849" y="34783"/>
                </a:lnTo>
                <a:lnTo>
                  <a:pt x="41235" y="39063"/>
                </a:lnTo>
                <a:lnTo>
                  <a:pt x="46540" y="43505"/>
                </a:lnTo>
                <a:lnTo>
                  <a:pt x="52458" y="48053"/>
                </a:lnTo>
                <a:lnTo>
                  <a:pt x="57991" y="52673"/>
                </a:lnTo>
                <a:lnTo>
                  <a:pt x="63267" y="57340"/>
                </a:lnTo>
                <a:lnTo>
                  <a:pt x="68371" y="62039"/>
                </a:lnTo>
                <a:lnTo>
                  <a:pt x="74156" y="66759"/>
                </a:lnTo>
                <a:lnTo>
                  <a:pt x="80394" y="71494"/>
                </a:lnTo>
                <a:lnTo>
                  <a:pt x="86933" y="76237"/>
                </a:lnTo>
                <a:lnTo>
                  <a:pt x="92880" y="81781"/>
                </a:lnTo>
                <a:lnTo>
                  <a:pt x="98433" y="87858"/>
                </a:lnTo>
                <a:lnTo>
                  <a:pt x="103722" y="94291"/>
                </a:lnTo>
                <a:lnTo>
                  <a:pt x="108835" y="101754"/>
                </a:lnTo>
                <a:lnTo>
                  <a:pt x="113832" y="109905"/>
                </a:lnTo>
                <a:lnTo>
                  <a:pt x="118751" y="118514"/>
                </a:lnTo>
                <a:lnTo>
                  <a:pt x="123617" y="126634"/>
                </a:lnTo>
                <a:lnTo>
                  <a:pt x="133258" y="142007"/>
                </a:lnTo>
                <a:lnTo>
                  <a:pt x="137258" y="149440"/>
                </a:lnTo>
                <a:lnTo>
                  <a:pt x="140717" y="156776"/>
                </a:lnTo>
                <a:lnTo>
                  <a:pt x="143818" y="164049"/>
                </a:lnTo>
                <a:lnTo>
                  <a:pt x="146678" y="171278"/>
                </a:lnTo>
                <a:lnTo>
                  <a:pt x="151974" y="185661"/>
                </a:lnTo>
                <a:lnTo>
                  <a:pt x="154497" y="193624"/>
                </a:lnTo>
                <a:lnTo>
                  <a:pt x="159417" y="210938"/>
                </a:lnTo>
                <a:lnTo>
                  <a:pt x="161047" y="219207"/>
                </a:lnTo>
                <a:lnTo>
                  <a:pt x="162134" y="227100"/>
                </a:lnTo>
                <a:lnTo>
                  <a:pt x="162858" y="234744"/>
                </a:lnTo>
                <a:lnTo>
                  <a:pt x="162547" y="242221"/>
                </a:lnTo>
                <a:lnTo>
                  <a:pt x="161546" y="249587"/>
                </a:lnTo>
                <a:lnTo>
                  <a:pt x="160085" y="256878"/>
                </a:lnTo>
                <a:lnTo>
                  <a:pt x="158317" y="264121"/>
                </a:lnTo>
                <a:lnTo>
                  <a:pt x="156345" y="271330"/>
                </a:lnTo>
                <a:lnTo>
                  <a:pt x="152036" y="285691"/>
                </a:lnTo>
                <a:lnTo>
                  <a:pt x="140446" y="321461"/>
                </a:lnTo>
                <a:lnTo>
                  <a:pt x="137287" y="327813"/>
                </a:lnTo>
                <a:lnTo>
                  <a:pt x="133593" y="333636"/>
                </a:lnTo>
                <a:lnTo>
                  <a:pt x="129544" y="339105"/>
                </a:lnTo>
                <a:lnTo>
                  <a:pt x="126050" y="344339"/>
                </a:lnTo>
                <a:lnTo>
                  <a:pt x="122927" y="349415"/>
                </a:lnTo>
                <a:lnTo>
                  <a:pt x="120052" y="354387"/>
                </a:lnTo>
                <a:lnTo>
                  <a:pt x="114740" y="364145"/>
                </a:lnTo>
                <a:lnTo>
                  <a:pt x="110527" y="372980"/>
                </a:lnTo>
                <a:lnTo>
                  <a:pt x="108155" y="382416"/>
                </a:lnTo>
                <a:lnTo>
                  <a:pt x="107600" y="387714"/>
                </a:lnTo>
                <a:lnTo>
                  <a:pt x="106658" y="389445"/>
                </a:lnTo>
                <a:lnTo>
                  <a:pt x="105237" y="390599"/>
                </a:lnTo>
                <a:lnTo>
                  <a:pt x="103495" y="391368"/>
                </a:lnTo>
                <a:lnTo>
                  <a:pt x="102335" y="392674"/>
                </a:lnTo>
                <a:lnTo>
                  <a:pt x="101560" y="394339"/>
                </a:lnTo>
                <a:lnTo>
                  <a:pt x="101045" y="396243"/>
                </a:lnTo>
                <a:lnTo>
                  <a:pt x="100700" y="396718"/>
                </a:lnTo>
                <a:lnTo>
                  <a:pt x="100471" y="396241"/>
                </a:lnTo>
                <a:lnTo>
                  <a:pt x="100013" y="3929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71"/>
          <p:cNvSpPr/>
          <p:nvPr/>
        </p:nvSpPr>
        <p:spPr>
          <a:xfrm>
            <a:off x="4564856" y="2200275"/>
            <a:ext cx="185738" cy="7144"/>
          </a:xfrm>
          <a:custGeom>
            <a:avLst/>
            <a:gdLst/>
            <a:ahLst/>
            <a:cxnLst/>
            <a:rect l="0" t="0" r="0" b="0"/>
            <a:pathLst>
              <a:path w="185738" h="7144">
                <a:moveTo>
                  <a:pt x="0" y="7143"/>
                </a:moveTo>
                <a:lnTo>
                  <a:pt x="71962" y="7143"/>
                </a:lnTo>
                <a:lnTo>
                  <a:pt x="78137" y="6350"/>
                </a:lnTo>
                <a:lnTo>
                  <a:pt x="83842" y="5027"/>
                </a:lnTo>
                <a:lnTo>
                  <a:pt x="89232" y="3351"/>
                </a:lnTo>
                <a:lnTo>
                  <a:pt x="95206" y="2234"/>
                </a:lnTo>
                <a:lnTo>
                  <a:pt x="101571" y="1489"/>
                </a:lnTo>
                <a:lnTo>
                  <a:pt x="108195" y="992"/>
                </a:lnTo>
                <a:lnTo>
                  <a:pt x="114993" y="662"/>
                </a:lnTo>
                <a:lnTo>
                  <a:pt x="128895" y="294"/>
                </a:lnTo>
                <a:lnTo>
                  <a:pt x="166427" y="17"/>
                </a:lnTo>
                <a:lnTo>
                  <a:pt x="1857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72"/>
          <p:cNvSpPr/>
          <p:nvPr/>
        </p:nvSpPr>
        <p:spPr>
          <a:xfrm>
            <a:off x="4579143" y="2278856"/>
            <a:ext cx="242889" cy="7145"/>
          </a:xfrm>
          <a:custGeom>
            <a:avLst/>
            <a:gdLst/>
            <a:ahLst/>
            <a:cxnLst/>
            <a:rect l="0" t="0" r="0" b="0"/>
            <a:pathLst>
              <a:path w="242889" h="7145">
                <a:moveTo>
                  <a:pt x="0" y="7144"/>
                </a:moveTo>
                <a:lnTo>
                  <a:pt x="44435" y="7144"/>
                </a:lnTo>
                <a:lnTo>
                  <a:pt x="51054" y="6350"/>
                </a:lnTo>
                <a:lnTo>
                  <a:pt x="57849" y="5027"/>
                </a:lnTo>
                <a:lnTo>
                  <a:pt x="64760" y="3351"/>
                </a:lnTo>
                <a:lnTo>
                  <a:pt x="71748" y="2234"/>
                </a:lnTo>
                <a:lnTo>
                  <a:pt x="78788" y="1489"/>
                </a:lnTo>
                <a:lnTo>
                  <a:pt x="85864" y="993"/>
                </a:lnTo>
                <a:lnTo>
                  <a:pt x="93755" y="662"/>
                </a:lnTo>
                <a:lnTo>
                  <a:pt x="110990" y="294"/>
                </a:lnTo>
                <a:lnTo>
                  <a:pt x="2428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73"/>
          <p:cNvSpPr/>
          <p:nvPr/>
        </p:nvSpPr>
        <p:spPr>
          <a:xfrm>
            <a:off x="4993481" y="2100262"/>
            <a:ext cx="35720" cy="264320"/>
          </a:xfrm>
          <a:custGeom>
            <a:avLst/>
            <a:gdLst/>
            <a:ahLst/>
            <a:cxnLst/>
            <a:rect l="0" t="0" r="0" b="0"/>
            <a:pathLst>
              <a:path w="35720" h="264320">
                <a:moveTo>
                  <a:pt x="0" y="0"/>
                </a:moveTo>
                <a:lnTo>
                  <a:pt x="0" y="27910"/>
                </a:lnTo>
                <a:lnTo>
                  <a:pt x="794" y="32894"/>
                </a:lnTo>
                <a:lnTo>
                  <a:pt x="2117" y="38598"/>
                </a:lnTo>
                <a:lnTo>
                  <a:pt x="3792" y="44782"/>
                </a:lnTo>
                <a:lnTo>
                  <a:pt x="4910" y="51286"/>
                </a:lnTo>
                <a:lnTo>
                  <a:pt x="5654" y="58003"/>
                </a:lnTo>
                <a:lnTo>
                  <a:pt x="6151" y="64863"/>
                </a:lnTo>
                <a:lnTo>
                  <a:pt x="6482" y="71817"/>
                </a:lnTo>
                <a:lnTo>
                  <a:pt x="6849" y="85894"/>
                </a:lnTo>
                <a:lnTo>
                  <a:pt x="7141" y="165301"/>
                </a:lnTo>
                <a:lnTo>
                  <a:pt x="7936" y="171319"/>
                </a:lnTo>
                <a:lnTo>
                  <a:pt x="9259" y="176919"/>
                </a:lnTo>
                <a:lnTo>
                  <a:pt x="10935" y="182240"/>
                </a:lnTo>
                <a:lnTo>
                  <a:pt x="12053" y="187375"/>
                </a:lnTo>
                <a:lnTo>
                  <a:pt x="12797" y="192385"/>
                </a:lnTo>
                <a:lnTo>
                  <a:pt x="13294" y="197313"/>
                </a:lnTo>
                <a:lnTo>
                  <a:pt x="13625" y="202186"/>
                </a:lnTo>
                <a:lnTo>
                  <a:pt x="13846" y="207022"/>
                </a:lnTo>
                <a:lnTo>
                  <a:pt x="14091" y="216628"/>
                </a:lnTo>
                <a:lnTo>
                  <a:pt x="14200" y="226190"/>
                </a:lnTo>
                <a:lnTo>
                  <a:pt x="15023" y="230168"/>
                </a:lnTo>
                <a:lnTo>
                  <a:pt x="16365" y="233614"/>
                </a:lnTo>
                <a:lnTo>
                  <a:pt x="18054" y="236705"/>
                </a:lnTo>
                <a:lnTo>
                  <a:pt x="19180" y="240354"/>
                </a:lnTo>
                <a:lnTo>
                  <a:pt x="19930" y="244373"/>
                </a:lnTo>
                <a:lnTo>
                  <a:pt x="20431" y="248641"/>
                </a:lnTo>
                <a:lnTo>
                  <a:pt x="21558" y="251485"/>
                </a:lnTo>
                <a:lnTo>
                  <a:pt x="23103" y="253382"/>
                </a:lnTo>
                <a:lnTo>
                  <a:pt x="24927" y="254646"/>
                </a:lnTo>
                <a:lnTo>
                  <a:pt x="26936" y="256283"/>
                </a:lnTo>
                <a:lnTo>
                  <a:pt x="29070" y="258168"/>
                </a:lnTo>
                <a:lnTo>
                  <a:pt x="35719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74"/>
          <p:cNvSpPr/>
          <p:nvPr/>
        </p:nvSpPr>
        <p:spPr>
          <a:xfrm>
            <a:off x="5072062" y="2143135"/>
            <a:ext cx="257176" cy="221418"/>
          </a:xfrm>
          <a:custGeom>
            <a:avLst/>
            <a:gdLst/>
            <a:ahLst/>
            <a:cxnLst/>
            <a:rect l="0" t="0" r="0" b="0"/>
            <a:pathLst>
              <a:path w="257176" h="221418">
                <a:moveTo>
                  <a:pt x="0" y="42852"/>
                </a:moveTo>
                <a:lnTo>
                  <a:pt x="0" y="39060"/>
                </a:lnTo>
                <a:lnTo>
                  <a:pt x="794" y="37149"/>
                </a:lnTo>
                <a:lnTo>
                  <a:pt x="5654" y="30495"/>
                </a:lnTo>
                <a:lnTo>
                  <a:pt x="6151" y="29852"/>
                </a:lnTo>
                <a:lnTo>
                  <a:pt x="10936" y="27020"/>
                </a:lnTo>
                <a:lnTo>
                  <a:pt x="18354" y="23116"/>
                </a:lnTo>
                <a:lnTo>
                  <a:pt x="26943" y="18734"/>
                </a:lnTo>
                <a:lnTo>
                  <a:pt x="32249" y="16455"/>
                </a:lnTo>
                <a:lnTo>
                  <a:pt x="38168" y="14141"/>
                </a:lnTo>
                <a:lnTo>
                  <a:pt x="44495" y="11805"/>
                </a:lnTo>
                <a:lnTo>
                  <a:pt x="50301" y="9454"/>
                </a:lnTo>
                <a:lnTo>
                  <a:pt x="55759" y="7093"/>
                </a:lnTo>
                <a:lnTo>
                  <a:pt x="60985" y="4725"/>
                </a:lnTo>
                <a:lnTo>
                  <a:pt x="67644" y="3147"/>
                </a:lnTo>
                <a:lnTo>
                  <a:pt x="75259" y="2094"/>
                </a:lnTo>
                <a:lnTo>
                  <a:pt x="83510" y="1393"/>
                </a:lnTo>
                <a:lnTo>
                  <a:pt x="90598" y="925"/>
                </a:lnTo>
                <a:lnTo>
                  <a:pt x="102708" y="405"/>
                </a:lnTo>
                <a:lnTo>
                  <a:pt x="122243" y="113"/>
                </a:lnTo>
                <a:lnTo>
                  <a:pt x="154434" y="0"/>
                </a:lnTo>
                <a:lnTo>
                  <a:pt x="159312" y="790"/>
                </a:lnTo>
                <a:lnTo>
                  <a:pt x="164152" y="2111"/>
                </a:lnTo>
                <a:lnTo>
                  <a:pt x="168966" y="3785"/>
                </a:lnTo>
                <a:lnTo>
                  <a:pt x="176431" y="7762"/>
                </a:lnTo>
                <a:lnTo>
                  <a:pt x="179533" y="9934"/>
                </a:lnTo>
                <a:lnTo>
                  <a:pt x="185097" y="16580"/>
                </a:lnTo>
                <a:lnTo>
                  <a:pt x="187692" y="20575"/>
                </a:lnTo>
                <a:lnTo>
                  <a:pt x="189421" y="24826"/>
                </a:lnTo>
                <a:lnTo>
                  <a:pt x="190575" y="29247"/>
                </a:lnTo>
                <a:lnTo>
                  <a:pt x="191344" y="33782"/>
                </a:lnTo>
                <a:lnTo>
                  <a:pt x="191856" y="38393"/>
                </a:lnTo>
                <a:lnTo>
                  <a:pt x="192198" y="43054"/>
                </a:lnTo>
                <a:lnTo>
                  <a:pt x="192425" y="47749"/>
                </a:lnTo>
                <a:lnTo>
                  <a:pt x="191784" y="52467"/>
                </a:lnTo>
                <a:lnTo>
                  <a:pt x="190562" y="57199"/>
                </a:lnTo>
                <a:lnTo>
                  <a:pt x="188954" y="61942"/>
                </a:lnTo>
                <a:lnTo>
                  <a:pt x="187088" y="66691"/>
                </a:lnTo>
                <a:lnTo>
                  <a:pt x="185050" y="71445"/>
                </a:lnTo>
                <a:lnTo>
                  <a:pt x="180670" y="80960"/>
                </a:lnTo>
                <a:lnTo>
                  <a:pt x="176077" y="90480"/>
                </a:lnTo>
                <a:lnTo>
                  <a:pt x="173741" y="96036"/>
                </a:lnTo>
                <a:lnTo>
                  <a:pt x="171390" y="102120"/>
                </a:lnTo>
                <a:lnTo>
                  <a:pt x="169029" y="108558"/>
                </a:lnTo>
                <a:lnTo>
                  <a:pt x="166661" y="114437"/>
                </a:lnTo>
                <a:lnTo>
                  <a:pt x="164288" y="119944"/>
                </a:lnTo>
                <a:lnTo>
                  <a:pt x="161913" y="125203"/>
                </a:lnTo>
                <a:lnTo>
                  <a:pt x="158742" y="130296"/>
                </a:lnTo>
                <a:lnTo>
                  <a:pt x="155041" y="135279"/>
                </a:lnTo>
                <a:lnTo>
                  <a:pt x="150985" y="140189"/>
                </a:lnTo>
                <a:lnTo>
                  <a:pt x="147488" y="145050"/>
                </a:lnTo>
                <a:lnTo>
                  <a:pt x="144363" y="149877"/>
                </a:lnTo>
                <a:lnTo>
                  <a:pt x="141486" y="154684"/>
                </a:lnTo>
                <a:lnTo>
                  <a:pt x="138774" y="158681"/>
                </a:lnTo>
                <a:lnTo>
                  <a:pt x="133644" y="165240"/>
                </a:lnTo>
                <a:lnTo>
                  <a:pt x="131165" y="168894"/>
                </a:lnTo>
                <a:lnTo>
                  <a:pt x="128718" y="172918"/>
                </a:lnTo>
                <a:lnTo>
                  <a:pt x="126293" y="177187"/>
                </a:lnTo>
                <a:lnTo>
                  <a:pt x="123599" y="184048"/>
                </a:lnTo>
                <a:lnTo>
                  <a:pt x="122880" y="186989"/>
                </a:lnTo>
                <a:lnTo>
                  <a:pt x="119966" y="192373"/>
                </a:lnTo>
                <a:lnTo>
                  <a:pt x="118077" y="194920"/>
                </a:lnTo>
                <a:lnTo>
                  <a:pt x="115979" y="199867"/>
                </a:lnTo>
                <a:lnTo>
                  <a:pt x="115046" y="204712"/>
                </a:lnTo>
                <a:lnTo>
                  <a:pt x="114631" y="209510"/>
                </a:lnTo>
                <a:lnTo>
                  <a:pt x="115315" y="211108"/>
                </a:lnTo>
                <a:lnTo>
                  <a:pt x="116564" y="212172"/>
                </a:lnTo>
                <a:lnTo>
                  <a:pt x="118190" y="212882"/>
                </a:lnTo>
                <a:lnTo>
                  <a:pt x="125711" y="218931"/>
                </a:lnTo>
                <a:lnTo>
                  <a:pt x="127309" y="220328"/>
                </a:lnTo>
                <a:lnTo>
                  <a:pt x="130136" y="220949"/>
                </a:lnTo>
                <a:lnTo>
                  <a:pt x="136190" y="221299"/>
                </a:lnTo>
                <a:lnTo>
                  <a:pt x="143011" y="221402"/>
                </a:lnTo>
                <a:lnTo>
                  <a:pt x="145347" y="221417"/>
                </a:lnTo>
                <a:lnTo>
                  <a:pt x="147698" y="220633"/>
                </a:lnTo>
                <a:lnTo>
                  <a:pt x="159291" y="213671"/>
                </a:lnTo>
                <a:lnTo>
                  <a:pt x="166840" y="209259"/>
                </a:lnTo>
                <a:lnTo>
                  <a:pt x="172841" y="204652"/>
                </a:lnTo>
                <a:lnTo>
                  <a:pt x="180270" y="199959"/>
                </a:lnTo>
                <a:lnTo>
                  <a:pt x="184474" y="197596"/>
                </a:lnTo>
                <a:lnTo>
                  <a:pt x="193378" y="192854"/>
                </a:lnTo>
                <a:lnTo>
                  <a:pt x="212030" y="183343"/>
                </a:lnTo>
                <a:lnTo>
                  <a:pt x="216760" y="180169"/>
                </a:lnTo>
                <a:lnTo>
                  <a:pt x="221500" y="176465"/>
                </a:lnTo>
                <a:lnTo>
                  <a:pt x="226248" y="172409"/>
                </a:lnTo>
                <a:lnTo>
                  <a:pt x="231001" y="168911"/>
                </a:lnTo>
                <a:lnTo>
                  <a:pt x="235757" y="165785"/>
                </a:lnTo>
                <a:lnTo>
                  <a:pt x="240515" y="162907"/>
                </a:lnTo>
                <a:lnTo>
                  <a:pt x="247919" y="157593"/>
                </a:lnTo>
                <a:lnTo>
                  <a:pt x="257175" y="1500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75"/>
          <p:cNvSpPr/>
          <p:nvPr/>
        </p:nvSpPr>
        <p:spPr>
          <a:xfrm>
            <a:off x="5393531" y="2121783"/>
            <a:ext cx="214176" cy="242788"/>
          </a:xfrm>
          <a:custGeom>
            <a:avLst/>
            <a:gdLst/>
            <a:ahLst/>
            <a:cxnLst/>
            <a:rect l="0" t="0" r="0" b="0"/>
            <a:pathLst>
              <a:path w="214176" h="242788">
                <a:moveTo>
                  <a:pt x="0" y="21342"/>
                </a:moveTo>
                <a:lnTo>
                  <a:pt x="6151" y="21342"/>
                </a:lnTo>
                <a:lnTo>
                  <a:pt x="6482" y="20548"/>
                </a:lnTo>
                <a:lnTo>
                  <a:pt x="6849" y="17549"/>
                </a:lnTo>
                <a:lnTo>
                  <a:pt x="7741" y="16432"/>
                </a:lnTo>
                <a:lnTo>
                  <a:pt x="9129" y="15687"/>
                </a:lnTo>
                <a:lnTo>
                  <a:pt x="12789" y="14860"/>
                </a:lnTo>
                <a:lnTo>
                  <a:pt x="17061" y="14492"/>
                </a:lnTo>
                <a:lnTo>
                  <a:pt x="23722" y="12212"/>
                </a:lnTo>
                <a:lnTo>
                  <a:pt x="27721" y="10493"/>
                </a:lnTo>
                <a:lnTo>
                  <a:pt x="31975" y="9346"/>
                </a:lnTo>
                <a:lnTo>
                  <a:pt x="36398" y="8582"/>
                </a:lnTo>
                <a:lnTo>
                  <a:pt x="40934" y="8073"/>
                </a:lnTo>
                <a:lnTo>
                  <a:pt x="45545" y="7733"/>
                </a:lnTo>
                <a:lnTo>
                  <a:pt x="50208" y="7507"/>
                </a:lnTo>
                <a:lnTo>
                  <a:pt x="54903" y="7356"/>
                </a:lnTo>
                <a:lnTo>
                  <a:pt x="60414" y="6461"/>
                </a:lnTo>
                <a:lnTo>
                  <a:pt x="66470" y="5072"/>
                </a:lnTo>
                <a:lnTo>
                  <a:pt x="72888" y="3351"/>
                </a:lnTo>
                <a:lnTo>
                  <a:pt x="79548" y="2204"/>
                </a:lnTo>
                <a:lnTo>
                  <a:pt x="86370" y="1440"/>
                </a:lnTo>
                <a:lnTo>
                  <a:pt x="93298" y="930"/>
                </a:lnTo>
                <a:lnTo>
                  <a:pt x="99505" y="590"/>
                </a:lnTo>
                <a:lnTo>
                  <a:pt x="110635" y="212"/>
                </a:lnTo>
                <a:lnTo>
                  <a:pt x="125825" y="0"/>
                </a:lnTo>
                <a:lnTo>
                  <a:pt x="130715" y="764"/>
                </a:lnTo>
                <a:lnTo>
                  <a:pt x="135562" y="2067"/>
                </a:lnTo>
                <a:lnTo>
                  <a:pt x="140381" y="3729"/>
                </a:lnTo>
                <a:lnTo>
                  <a:pt x="144387" y="4837"/>
                </a:lnTo>
                <a:lnTo>
                  <a:pt x="150956" y="6069"/>
                </a:lnTo>
                <a:lnTo>
                  <a:pt x="153025" y="7191"/>
                </a:lnTo>
                <a:lnTo>
                  <a:pt x="154404" y="8733"/>
                </a:lnTo>
                <a:lnTo>
                  <a:pt x="155323" y="10555"/>
                </a:lnTo>
                <a:lnTo>
                  <a:pt x="156345" y="14695"/>
                </a:lnTo>
                <a:lnTo>
                  <a:pt x="156920" y="21489"/>
                </a:lnTo>
                <a:lnTo>
                  <a:pt x="157001" y="23821"/>
                </a:lnTo>
                <a:lnTo>
                  <a:pt x="156261" y="26169"/>
                </a:lnTo>
                <a:lnTo>
                  <a:pt x="153322" y="30896"/>
                </a:lnTo>
                <a:lnTo>
                  <a:pt x="149370" y="37759"/>
                </a:lnTo>
                <a:lnTo>
                  <a:pt x="144968" y="46100"/>
                </a:lnTo>
                <a:lnTo>
                  <a:pt x="140366" y="55100"/>
                </a:lnTo>
                <a:lnTo>
                  <a:pt x="137233" y="58928"/>
                </a:lnTo>
                <a:lnTo>
                  <a:pt x="133557" y="62274"/>
                </a:lnTo>
                <a:lnTo>
                  <a:pt x="129519" y="65299"/>
                </a:lnTo>
                <a:lnTo>
                  <a:pt x="125240" y="68903"/>
                </a:lnTo>
                <a:lnTo>
                  <a:pt x="120799" y="72893"/>
                </a:lnTo>
                <a:lnTo>
                  <a:pt x="109082" y="83976"/>
                </a:lnTo>
                <a:lnTo>
                  <a:pt x="102456" y="89661"/>
                </a:lnTo>
                <a:lnTo>
                  <a:pt x="98466" y="92288"/>
                </a:lnTo>
                <a:lnTo>
                  <a:pt x="94219" y="94833"/>
                </a:lnTo>
                <a:lnTo>
                  <a:pt x="89800" y="98117"/>
                </a:lnTo>
                <a:lnTo>
                  <a:pt x="85267" y="101894"/>
                </a:lnTo>
                <a:lnTo>
                  <a:pt x="76790" y="109530"/>
                </a:lnTo>
                <a:lnTo>
                  <a:pt x="70377" y="115570"/>
                </a:lnTo>
                <a:lnTo>
                  <a:pt x="58677" y="126997"/>
                </a:lnTo>
                <a:lnTo>
                  <a:pt x="58168" y="128291"/>
                </a:lnTo>
                <a:lnTo>
                  <a:pt x="57189" y="135308"/>
                </a:lnTo>
                <a:lnTo>
                  <a:pt x="63655" y="135576"/>
                </a:lnTo>
                <a:lnTo>
                  <a:pt x="153498" y="135642"/>
                </a:lnTo>
                <a:lnTo>
                  <a:pt x="159482" y="136435"/>
                </a:lnTo>
                <a:lnTo>
                  <a:pt x="165852" y="137758"/>
                </a:lnTo>
                <a:lnTo>
                  <a:pt x="172481" y="139434"/>
                </a:lnTo>
                <a:lnTo>
                  <a:pt x="178487" y="140551"/>
                </a:lnTo>
                <a:lnTo>
                  <a:pt x="184079" y="141296"/>
                </a:lnTo>
                <a:lnTo>
                  <a:pt x="189394" y="141792"/>
                </a:lnTo>
                <a:lnTo>
                  <a:pt x="193732" y="142917"/>
                </a:lnTo>
                <a:lnTo>
                  <a:pt x="197417" y="144461"/>
                </a:lnTo>
                <a:lnTo>
                  <a:pt x="203628" y="148292"/>
                </a:lnTo>
                <a:lnTo>
                  <a:pt x="209035" y="152641"/>
                </a:lnTo>
                <a:lnTo>
                  <a:pt x="210794" y="155706"/>
                </a:lnTo>
                <a:lnTo>
                  <a:pt x="211967" y="159337"/>
                </a:lnTo>
                <a:lnTo>
                  <a:pt x="213270" y="166810"/>
                </a:lnTo>
                <a:lnTo>
                  <a:pt x="213849" y="172778"/>
                </a:lnTo>
                <a:lnTo>
                  <a:pt x="214106" y="180192"/>
                </a:lnTo>
                <a:lnTo>
                  <a:pt x="214175" y="184392"/>
                </a:lnTo>
                <a:lnTo>
                  <a:pt x="213427" y="187986"/>
                </a:lnTo>
                <a:lnTo>
                  <a:pt x="210479" y="194095"/>
                </a:lnTo>
                <a:lnTo>
                  <a:pt x="206523" y="199456"/>
                </a:lnTo>
                <a:lnTo>
                  <a:pt x="201325" y="205279"/>
                </a:lnTo>
                <a:lnTo>
                  <a:pt x="193724" y="213158"/>
                </a:lnTo>
                <a:lnTo>
                  <a:pt x="189474" y="216688"/>
                </a:lnTo>
                <a:lnTo>
                  <a:pt x="185054" y="219835"/>
                </a:lnTo>
                <a:lnTo>
                  <a:pt x="180519" y="222727"/>
                </a:lnTo>
                <a:lnTo>
                  <a:pt x="175115" y="225448"/>
                </a:lnTo>
                <a:lnTo>
                  <a:pt x="169131" y="228057"/>
                </a:lnTo>
                <a:lnTo>
                  <a:pt x="162760" y="230589"/>
                </a:lnTo>
                <a:lnTo>
                  <a:pt x="149331" y="235520"/>
                </a:lnTo>
                <a:lnTo>
                  <a:pt x="142417" y="237946"/>
                </a:lnTo>
                <a:lnTo>
                  <a:pt x="136219" y="239563"/>
                </a:lnTo>
                <a:lnTo>
                  <a:pt x="130500" y="240641"/>
                </a:lnTo>
                <a:lnTo>
                  <a:pt x="125100" y="241360"/>
                </a:lnTo>
                <a:lnTo>
                  <a:pt x="119119" y="241839"/>
                </a:lnTo>
                <a:lnTo>
                  <a:pt x="112750" y="242159"/>
                </a:lnTo>
                <a:lnTo>
                  <a:pt x="100117" y="242514"/>
                </a:lnTo>
                <a:lnTo>
                  <a:pt x="74146" y="242761"/>
                </a:lnTo>
                <a:lnTo>
                  <a:pt x="59628" y="242787"/>
                </a:lnTo>
                <a:lnTo>
                  <a:pt x="55627" y="241997"/>
                </a:lnTo>
                <a:lnTo>
                  <a:pt x="46204" y="237886"/>
                </a:lnTo>
                <a:lnTo>
                  <a:pt x="40908" y="236646"/>
                </a:lnTo>
                <a:lnTo>
                  <a:pt x="35908" y="233978"/>
                </a:lnTo>
                <a:lnTo>
                  <a:pt x="33464" y="232156"/>
                </a:lnTo>
                <a:lnTo>
                  <a:pt x="28631" y="230130"/>
                </a:lnTo>
                <a:lnTo>
                  <a:pt x="26231" y="229590"/>
                </a:lnTo>
                <a:lnTo>
                  <a:pt x="21448" y="226874"/>
                </a:lnTo>
                <a:lnTo>
                  <a:pt x="14287" y="2213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76"/>
          <p:cNvSpPr/>
          <p:nvPr/>
        </p:nvSpPr>
        <p:spPr>
          <a:xfrm>
            <a:off x="3228975" y="2511713"/>
            <a:ext cx="1128713" cy="87373"/>
          </a:xfrm>
          <a:custGeom>
            <a:avLst/>
            <a:gdLst/>
            <a:ahLst/>
            <a:cxnLst/>
            <a:rect l="0" t="0" r="0" b="0"/>
            <a:pathLst>
              <a:path w="1128713" h="87373">
                <a:moveTo>
                  <a:pt x="0" y="38605"/>
                </a:moveTo>
                <a:lnTo>
                  <a:pt x="0" y="44756"/>
                </a:lnTo>
                <a:lnTo>
                  <a:pt x="2116" y="47424"/>
                </a:lnTo>
                <a:lnTo>
                  <a:pt x="3792" y="49247"/>
                </a:lnTo>
                <a:lnTo>
                  <a:pt x="4909" y="51256"/>
                </a:lnTo>
                <a:lnTo>
                  <a:pt x="5654" y="53389"/>
                </a:lnTo>
                <a:lnTo>
                  <a:pt x="6150" y="55605"/>
                </a:lnTo>
                <a:lnTo>
                  <a:pt x="7275" y="57876"/>
                </a:lnTo>
                <a:lnTo>
                  <a:pt x="8819" y="60184"/>
                </a:lnTo>
                <a:lnTo>
                  <a:pt x="10641" y="62516"/>
                </a:lnTo>
                <a:lnTo>
                  <a:pt x="11857" y="64864"/>
                </a:lnTo>
                <a:lnTo>
                  <a:pt x="12667" y="67224"/>
                </a:lnTo>
                <a:lnTo>
                  <a:pt x="13207" y="69591"/>
                </a:lnTo>
                <a:lnTo>
                  <a:pt x="14361" y="71168"/>
                </a:lnTo>
                <a:lnTo>
                  <a:pt x="15924" y="72220"/>
                </a:lnTo>
                <a:lnTo>
                  <a:pt x="17759" y="72922"/>
                </a:lnTo>
                <a:lnTo>
                  <a:pt x="19777" y="74183"/>
                </a:lnTo>
                <a:lnTo>
                  <a:pt x="21916" y="75817"/>
                </a:lnTo>
                <a:lnTo>
                  <a:pt x="24135" y="77701"/>
                </a:lnTo>
                <a:lnTo>
                  <a:pt x="26409" y="78956"/>
                </a:lnTo>
                <a:lnTo>
                  <a:pt x="31051" y="80352"/>
                </a:lnTo>
                <a:lnTo>
                  <a:pt x="38128" y="81137"/>
                </a:lnTo>
                <a:lnTo>
                  <a:pt x="40500" y="80453"/>
                </a:lnTo>
                <a:lnTo>
                  <a:pt x="42875" y="79204"/>
                </a:lnTo>
                <a:lnTo>
                  <a:pt x="45252" y="77577"/>
                </a:lnTo>
                <a:lnTo>
                  <a:pt x="47630" y="74905"/>
                </a:lnTo>
                <a:lnTo>
                  <a:pt x="50010" y="71537"/>
                </a:lnTo>
                <a:lnTo>
                  <a:pt x="52390" y="67703"/>
                </a:lnTo>
                <a:lnTo>
                  <a:pt x="55564" y="64354"/>
                </a:lnTo>
                <a:lnTo>
                  <a:pt x="59268" y="61327"/>
                </a:lnTo>
                <a:lnTo>
                  <a:pt x="63324" y="58516"/>
                </a:lnTo>
                <a:lnTo>
                  <a:pt x="66822" y="55054"/>
                </a:lnTo>
                <a:lnTo>
                  <a:pt x="69948" y="51159"/>
                </a:lnTo>
                <a:lnTo>
                  <a:pt x="72826" y="46974"/>
                </a:lnTo>
                <a:lnTo>
                  <a:pt x="76332" y="42597"/>
                </a:lnTo>
                <a:lnTo>
                  <a:pt x="80256" y="38091"/>
                </a:lnTo>
                <a:lnTo>
                  <a:pt x="84460" y="33500"/>
                </a:lnTo>
                <a:lnTo>
                  <a:pt x="88057" y="28852"/>
                </a:lnTo>
                <a:lnTo>
                  <a:pt x="91248" y="24166"/>
                </a:lnTo>
                <a:lnTo>
                  <a:pt x="94170" y="19454"/>
                </a:lnTo>
                <a:lnTo>
                  <a:pt x="97704" y="16313"/>
                </a:lnTo>
                <a:lnTo>
                  <a:pt x="101649" y="14219"/>
                </a:lnTo>
                <a:lnTo>
                  <a:pt x="105866" y="12823"/>
                </a:lnTo>
                <a:lnTo>
                  <a:pt x="109471" y="11098"/>
                </a:lnTo>
                <a:lnTo>
                  <a:pt x="112668" y="9155"/>
                </a:lnTo>
                <a:lnTo>
                  <a:pt x="115593" y="7065"/>
                </a:lnTo>
                <a:lnTo>
                  <a:pt x="118337" y="6466"/>
                </a:lnTo>
                <a:lnTo>
                  <a:pt x="120960" y="6860"/>
                </a:lnTo>
                <a:lnTo>
                  <a:pt x="123502" y="7917"/>
                </a:lnTo>
                <a:lnTo>
                  <a:pt x="125991" y="9415"/>
                </a:lnTo>
                <a:lnTo>
                  <a:pt x="128444" y="11208"/>
                </a:lnTo>
                <a:lnTo>
                  <a:pt x="130873" y="13196"/>
                </a:lnTo>
                <a:lnTo>
                  <a:pt x="133286" y="15316"/>
                </a:lnTo>
                <a:lnTo>
                  <a:pt x="135689" y="17523"/>
                </a:lnTo>
                <a:lnTo>
                  <a:pt x="138084" y="19788"/>
                </a:lnTo>
                <a:lnTo>
                  <a:pt x="140474" y="22885"/>
                </a:lnTo>
                <a:lnTo>
                  <a:pt x="142862" y="26538"/>
                </a:lnTo>
                <a:lnTo>
                  <a:pt x="145248" y="30560"/>
                </a:lnTo>
                <a:lnTo>
                  <a:pt x="146838" y="34830"/>
                </a:lnTo>
                <a:lnTo>
                  <a:pt x="147898" y="39263"/>
                </a:lnTo>
                <a:lnTo>
                  <a:pt x="148605" y="43806"/>
                </a:lnTo>
                <a:lnTo>
                  <a:pt x="149869" y="48423"/>
                </a:lnTo>
                <a:lnTo>
                  <a:pt x="151507" y="53088"/>
                </a:lnTo>
                <a:lnTo>
                  <a:pt x="153392" y="57785"/>
                </a:lnTo>
                <a:lnTo>
                  <a:pt x="154649" y="62504"/>
                </a:lnTo>
                <a:lnTo>
                  <a:pt x="155487" y="67238"/>
                </a:lnTo>
                <a:lnTo>
                  <a:pt x="156045" y="71981"/>
                </a:lnTo>
                <a:lnTo>
                  <a:pt x="157211" y="75144"/>
                </a:lnTo>
                <a:lnTo>
                  <a:pt x="158782" y="77252"/>
                </a:lnTo>
                <a:lnTo>
                  <a:pt x="160623" y="78657"/>
                </a:lnTo>
                <a:lnTo>
                  <a:pt x="162645" y="80388"/>
                </a:lnTo>
                <a:lnTo>
                  <a:pt x="164786" y="82335"/>
                </a:lnTo>
                <a:lnTo>
                  <a:pt x="167007" y="84427"/>
                </a:lnTo>
                <a:lnTo>
                  <a:pt x="169281" y="85822"/>
                </a:lnTo>
                <a:lnTo>
                  <a:pt x="173926" y="87372"/>
                </a:lnTo>
                <a:lnTo>
                  <a:pt x="177069" y="86991"/>
                </a:lnTo>
                <a:lnTo>
                  <a:pt x="184795" y="84452"/>
                </a:lnTo>
                <a:lnTo>
                  <a:pt x="189078" y="81869"/>
                </a:lnTo>
                <a:lnTo>
                  <a:pt x="193520" y="78561"/>
                </a:lnTo>
                <a:lnTo>
                  <a:pt x="198070" y="74767"/>
                </a:lnTo>
                <a:lnTo>
                  <a:pt x="202690" y="70651"/>
                </a:lnTo>
                <a:lnTo>
                  <a:pt x="212057" y="61844"/>
                </a:lnTo>
                <a:lnTo>
                  <a:pt x="240517" y="33792"/>
                </a:lnTo>
                <a:lnTo>
                  <a:pt x="245276" y="29840"/>
                </a:lnTo>
                <a:lnTo>
                  <a:pt x="250036" y="26412"/>
                </a:lnTo>
                <a:lnTo>
                  <a:pt x="254797" y="23333"/>
                </a:lnTo>
                <a:lnTo>
                  <a:pt x="259558" y="20486"/>
                </a:lnTo>
                <a:lnTo>
                  <a:pt x="264320" y="17795"/>
                </a:lnTo>
                <a:lnTo>
                  <a:pt x="269082" y="15206"/>
                </a:lnTo>
                <a:lnTo>
                  <a:pt x="273844" y="13481"/>
                </a:lnTo>
                <a:lnTo>
                  <a:pt x="283369" y="11564"/>
                </a:lnTo>
                <a:lnTo>
                  <a:pt x="287337" y="11846"/>
                </a:lnTo>
                <a:lnTo>
                  <a:pt x="290777" y="12829"/>
                </a:lnTo>
                <a:lnTo>
                  <a:pt x="293863" y="14277"/>
                </a:lnTo>
                <a:lnTo>
                  <a:pt x="296715" y="16036"/>
                </a:lnTo>
                <a:lnTo>
                  <a:pt x="299410" y="18003"/>
                </a:lnTo>
                <a:lnTo>
                  <a:pt x="302000" y="20108"/>
                </a:lnTo>
                <a:lnTo>
                  <a:pt x="305315" y="23099"/>
                </a:lnTo>
                <a:lnTo>
                  <a:pt x="313230" y="30655"/>
                </a:lnTo>
                <a:lnTo>
                  <a:pt x="315976" y="34099"/>
                </a:lnTo>
                <a:lnTo>
                  <a:pt x="317807" y="37189"/>
                </a:lnTo>
                <a:lnTo>
                  <a:pt x="319028" y="40042"/>
                </a:lnTo>
                <a:lnTo>
                  <a:pt x="322500" y="47446"/>
                </a:lnTo>
                <a:lnTo>
                  <a:pt x="331197" y="65134"/>
                </a:lnTo>
                <a:lnTo>
                  <a:pt x="333511" y="68991"/>
                </a:lnTo>
                <a:lnTo>
                  <a:pt x="335846" y="72356"/>
                </a:lnTo>
                <a:lnTo>
                  <a:pt x="338197" y="75394"/>
                </a:lnTo>
                <a:lnTo>
                  <a:pt x="340559" y="77418"/>
                </a:lnTo>
                <a:lnTo>
                  <a:pt x="342927" y="78768"/>
                </a:lnTo>
                <a:lnTo>
                  <a:pt x="345299" y="79668"/>
                </a:lnTo>
                <a:lnTo>
                  <a:pt x="348468" y="79474"/>
                </a:lnTo>
                <a:lnTo>
                  <a:pt x="356222" y="77142"/>
                </a:lnTo>
                <a:lnTo>
                  <a:pt x="360512" y="75409"/>
                </a:lnTo>
                <a:lnTo>
                  <a:pt x="364960" y="73460"/>
                </a:lnTo>
                <a:lnTo>
                  <a:pt x="374136" y="69177"/>
                </a:lnTo>
                <a:lnTo>
                  <a:pt x="383505" y="64628"/>
                </a:lnTo>
                <a:lnTo>
                  <a:pt x="388226" y="60716"/>
                </a:lnTo>
                <a:lnTo>
                  <a:pt x="392961" y="55727"/>
                </a:lnTo>
                <a:lnTo>
                  <a:pt x="397705" y="50020"/>
                </a:lnTo>
                <a:lnTo>
                  <a:pt x="403249" y="44628"/>
                </a:lnTo>
                <a:lnTo>
                  <a:pt x="409326" y="39445"/>
                </a:lnTo>
                <a:lnTo>
                  <a:pt x="415759" y="34403"/>
                </a:lnTo>
                <a:lnTo>
                  <a:pt x="421635" y="29454"/>
                </a:lnTo>
                <a:lnTo>
                  <a:pt x="427140" y="24567"/>
                </a:lnTo>
                <a:lnTo>
                  <a:pt x="432398" y="19721"/>
                </a:lnTo>
                <a:lnTo>
                  <a:pt x="437490" y="15697"/>
                </a:lnTo>
                <a:lnTo>
                  <a:pt x="442472" y="12221"/>
                </a:lnTo>
                <a:lnTo>
                  <a:pt x="447381" y="9109"/>
                </a:lnTo>
                <a:lnTo>
                  <a:pt x="452242" y="6241"/>
                </a:lnTo>
                <a:lnTo>
                  <a:pt x="457069" y="3535"/>
                </a:lnTo>
                <a:lnTo>
                  <a:pt x="461875" y="938"/>
                </a:lnTo>
                <a:lnTo>
                  <a:pt x="465873" y="0"/>
                </a:lnTo>
                <a:lnTo>
                  <a:pt x="469332" y="168"/>
                </a:lnTo>
                <a:lnTo>
                  <a:pt x="472432" y="1074"/>
                </a:lnTo>
                <a:lnTo>
                  <a:pt x="475292" y="2472"/>
                </a:lnTo>
                <a:lnTo>
                  <a:pt x="477992" y="4198"/>
                </a:lnTo>
                <a:lnTo>
                  <a:pt x="480586" y="6142"/>
                </a:lnTo>
                <a:lnTo>
                  <a:pt x="483903" y="8232"/>
                </a:lnTo>
                <a:lnTo>
                  <a:pt x="487702" y="10419"/>
                </a:lnTo>
                <a:lnTo>
                  <a:pt x="491822" y="12671"/>
                </a:lnTo>
                <a:lnTo>
                  <a:pt x="495363" y="15759"/>
                </a:lnTo>
                <a:lnTo>
                  <a:pt x="498516" y="19406"/>
                </a:lnTo>
                <a:lnTo>
                  <a:pt x="501413" y="23424"/>
                </a:lnTo>
                <a:lnTo>
                  <a:pt x="503344" y="27691"/>
                </a:lnTo>
                <a:lnTo>
                  <a:pt x="504631" y="32123"/>
                </a:lnTo>
                <a:lnTo>
                  <a:pt x="505489" y="36665"/>
                </a:lnTo>
                <a:lnTo>
                  <a:pt x="506855" y="41280"/>
                </a:lnTo>
                <a:lnTo>
                  <a:pt x="508560" y="45945"/>
                </a:lnTo>
                <a:lnTo>
                  <a:pt x="510489" y="50642"/>
                </a:lnTo>
                <a:lnTo>
                  <a:pt x="512570" y="54567"/>
                </a:lnTo>
                <a:lnTo>
                  <a:pt x="514751" y="57978"/>
                </a:lnTo>
                <a:lnTo>
                  <a:pt x="516998" y="61045"/>
                </a:lnTo>
                <a:lnTo>
                  <a:pt x="519290" y="63090"/>
                </a:lnTo>
                <a:lnTo>
                  <a:pt x="521612" y="64454"/>
                </a:lnTo>
                <a:lnTo>
                  <a:pt x="523954" y="65363"/>
                </a:lnTo>
                <a:lnTo>
                  <a:pt x="534834" y="66642"/>
                </a:lnTo>
                <a:lnTo>
                  <a:pt x="538324" y="66027"/>
                </a:lnTo>
                <a:lnTo>
                  <a:pt x="541446" y="64824"/>
                </a:lnTo>
                <a:lnTo>
                  <a:pt x="544320" y="63228"/>
                </a:lnTo>
                <a:lnTo>
                  <a:pt x="551747" y="59338"/>
                </a:lnTo>
                <a:lnTo>
                  <a:pt x="555950" y="57190"/>
                </a:lnTo>
                <a:lnTo>
                  <a:pt x="559546" y="54170"/>
                </a:lnTo>
                <a:lnTo>
                  <a:pt x="562736" y="50569"/>
                </a:lnTo>
                <a:lnTo>
                  <a:pt x="565658" y="46581"/>
                </a:lnTo>
                <a:lnTo>
                  <a:pt x="569986" y="42335"/>
                </a:lnTo>
                <a:lnTo>
                  <a:pt x="575253" y="37917"/>
                </a:lnTo>
                <a:lnTo>
                  <a:pt x="581145" y="33384"/>
                </a:lnTo>
                <a:lnTo>
                  <a:pt x="586662" y="29568"/>
                </a:lnTo>
                <a:lnTo>
                  <a:pt x="591926" y="26231"/>
                </a:lnTo>
                <a:lnTo>
                  <a:pt x="597024" y="23212"/>
                </a:lnTo>
                <a:lnTo>
                  <a:pt x="602803" y="20405"/>
                </a:lnTo>
                <a:lnTo>
                  <a:pt x="609038" y="17741"/>
                </a:lnTo>
                <a:lnTo>
                  <a:pt x="615575" y="15171"/>
                </a:lnTo>
                <a:lnTo>
                  <a:pt x="620727" y="12663"/>
                </a:lnTo>
                <a:lnTo>
                  <a:pt x="624955" y="10198"/>
                </a:lnTo>
                <a:lnTo>
                  <a:pt x="628568" y="7761"/>
                </a:lnTo>
                <a:lnTo>
                  <a:pt x="636815" y="5053"/>
                </a:lnTo>
                <a:lnTo>
                  <a:pt x="641237" y="4331"/>
                </a:lnTo>
                <a:lnTo>
                  <a:pt x="650384" y="5645"/>
                </a:lnTo>
                <a:lnTo>
                  <a:pt x="655045" y="7107"/>
                </a:lnTo>
                <a:lnTo>
                  <a:pt x="658946" y="8875"/>
                </a:lnTo>
                <a:lnTo>
                  <a:pt x="662341" y="10848"/>
                </a:lnTo>
                <a:lnTo>
                  <a:pt x="665398" y="12956"/>
                </a:lnTo>
                <a:lnTo>
                  <a:pt x="668230" y="15950"/>
                </a:lnTo>
                <a:lnTo>
                  <a:pt x="670912" y="19533"/>
                </a:lnTo>
                <a:lnTo>
                  <a:pt x="673493" y="23509"/>
                </a:lnTo>
                <a:lnTo>
                  <a:pt x="676801" y="26954"/>
                </a:lnTo>
                <a:lnTo>
                  <a:pt x="680594" y="30044"/>
                </a:lnTo>
                <a:lnTo>
                  <a:pt x="684711" y="32897"/>
                </a:lnTo>
                <a:lnTo>
                  <a:pt x="688249" y="35594"/>
                </a:lnTo>
                <a:lnTo>
                  <a:pt x="691401" y="38185"/>
                </a:lnTo>
                <a:lnTo>
                  <a:pt x="694296" y="40706"/>
                </a:lnTo>
                <a:lnTo>
                  <a:pt x="697814" y="42387"/>
                </a:lnTo>
                <a:lnTo>
                  <a:pt x="709556" y="44753"/>
                </a:lnTo>
                <a:lnTo>
                  <a:pt x="727371" y="45618"/>
                </a:lnTo>
                <a:lnTo>
                  <a:pt x="736290" y="43574"/>
                </a:lnTo>
                <a:lnTo>
                  <a:pt x="746340" y="40020"/>
                </a:lnTo>
                <a:lnTo>
                  <a:pt x="758744" y="35794"/>
                </a:lnTo>
                <a:lnTo>
                  <a:pt x="770078" y="33387"/>
                </a:lnTo>
                <a:lnTo>
                  <a:pt x="780407" y="31524"/>
                </a:lnTo>
                <a:lnTo>
                  <a:pt x="785383" y="29916"/>
                </a:lnTo>
                <a:lnTo>
                  <a:pt x="790288" y="28050"/>
                </a:lnTo>
                <a:lnTo>
                  <a:pt x="804777" y="25423"/>
                </a:lnTo>
                <a:lnTo>
                  <a:pt x="819124" y="24645"/>
                </a:lnTo>
                <a:lnTo>
                  <a:pt x="823102" y="25330"/>
                </a:lnTo>
                <a:lnTo>
                  <a:pt x="826547" y="26580"/>
                </a:lnTo>
                <a:lnTo>
                  <a:pt x="829637" y="28207"/>
                </a:lnTo>
                <a:lnTo>
                  <a:pt x="837305" y="30015"/>
                </a:lnTo>
                <a:lnTo>
                  <a:pt x="841571" y="30497"/>
                </a:lnTo>
                <a:lnTo>
                  <a:pt x="845210" y="31612"/>
                </a:lnTo>
                <a:lnTo>
                  <a:pt x="848430" y="33150"/>
                </a:lnTo>
                <a:lnTo>
                  <a:pt x="851369" y="34968"/>
                </a:lnTo>
                <a:lnTo>
                  <a:pt x="858870" y="36989"/>
                </a:lnTo>
                <a:lnTo>
                  <a:pt x="872827" y="38286"/>
                </a:lnTo>
                <a:lnTo>
                  <a:pt x="880312" y="36347"/>
                </a:lnTo>
                <a:lnTo>
                  <a:pt x="884531" y="34718"/>
                </a:lnTo>
                <a:lnTo>
                  <a:pt x="888931" y="32839"/>
                </a:lnTo>
                <a:lnTo>
                  <a:pt x="898053" y="28634"/>
                </a:lnTo>
                <a:lnTo>
                  <a:pt x="921586" y="17115"/>
                </a:lnTo>
                <a:lnTo>
                  <a:pt x="940602" y="7637"/>
                </a:lnTo>
                <a:lnTo>
                  <a:pt x="950122" y="4998"/>
                </a:lnTo>
                <a:lnTo>
                  <a:pt x="954883" y="4294"/>
                </a:lnTo>
                <a:lnTo>
                  <a:pt x="958851" y="4619"/>
                </a:lnTo>
                <a:lnTo>
                  <a:pt x="962290" y="5629"/>
                </a:lnTo>
                <a:lnTo>
                  <a:pt x="965377" y="7096"/>
                </a:lnTo>
                <a:lnTo>
                  <a:pt x="968228" y="8868"/>
                </a:lnTo>
                <a:lnTo>
                  <a:pt x="970923" y="10843"/>
                </a:lnTo>
                <a:lnTo>
                  <a:pt x="973513" y="12953"/>
                </a:lnTo>
                <a:lnTo>
                  <a:pt x="976034" y="15948"/>
                </a:lnTo>
                <a:lnTo>
                  <a:pt x="978508" y="19532"/>
                </a:lnTo>
                <a:lnTo>
                  <a:pt x="980951" y="23508"/>
                </a:lnTo>
                <a:lnTo>
                  <a:pt x="983374" y="26953"/>
                </a:lnTo>
                <a:lnTo>
                  <a:pt x="985782" y="30043"/>
                </a:lnTo>
                <a:lnTo>
                  <a:pt x="988181" y="32897"/>
                </a:lnTo>
                <a:lnTo>
                  <a:pt x="990575" y="35594"/>
                </a:lnTo>
                <a:lnTo>
                  <a:pt x="995352" y="40706"/>
                </a:lnTo>
                <a:lnTo>
                  <a:pt x="997736" y="42387"/>
                </a:lnTo>
                <a:lnTo>
                  <a:pt x="1002503" y="44255"/>
                </a:lnTo>
                <a:lnTo>
                  <a:pt x="1009649" y="45306"/>
                </a:lnTo>
                <a:lnTo>
                  <a:pt x="1012030" y="44660"/>
                </a:lnTo>
                <a:lnTo>
                  <a:pt x="1014412" y="43436"/>
                </a:lnTo>
                <a:lnTo>
                  <a:pt x="1016793" y="41825"/>
                </a:lnTo>
                <a:lnTo>
                  <a:pt x="1019174" y="39958"/>
                </a:lnTo>
                <a:lnTo>
                  <a:pt x="1021556" y="37920"/>
                </a:lnTo>
                <a:lnTo>
                  <a:pt x="1023937" y="35767"/>
                </a:lnTo>
                <a:lnTo>
                  <a:pt x="1027112" y="33538"/>
                </a:lnTo>
                <a:lnTo>
                  <a:pt x="1030816" y="31259"/>
                </a:lnTo>
                <a:lnTo>
                  <a:pt x="1034873" y="28945"/>
                </a:lnTo>
                <a:lnTo>
                  <a:pt x="1043614" y="24258"/>
                </a:lnTo>
                <a:lnTo>
                  <a:pt x="1062161" y="14781"/>
                </a:lnTo>
                <a:lnTo>
                  <a:pt x="1067676" y="13991"/>
                </a:lnTo>
                <a:lnTo>
                  <a:pt x="1096774" y="16598"/>
                </a:lnTo>
                <a:lnTo>
                  <a:pt x="1106844" y="19035"/>
                </a:lnTo>
                <a:lnTo>
                  <a:pt x="1111752" y="20796"/>
                </a:lnTo>
                <a:lnTo>
                  <a:pt x="1115818" y="22764"/>
                </a:lnTo>
                <a:lnTo>
                  <a:pt x="1119322" y="24869"/>
                </a:lnTo>
                <a:lnTo>
                  <a:pt x="1128712" y="3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3" name="Group 82"/>
          <p:cNvGrpSpPr/>
          <p:nvPr/>
        </p:nvGrpSpPr>
        <p:grpSpPr>
          <a:xfrm>
            <a:off x="2536096" y="2750343"/>
            <a:ext cx="5179155" cy="1721518"/>
            <a:chOff x="2536096" y="2750343"/>
            <a:chExt cx="5179155" cy="1721518"/>
          </a:xfrm>
        </p:grpSpPr>
        <p:sp>
          <p:nvSpPr>
            <p:cNvPr id="41" name="SMARTPenAnnotation377"/>
            <p:cNvSpPr/>
            <p:nvPr/>
          </p:nvSpPr>
          <p:spPr>
            <a:xfrm>
              <a:off x="2536096" y="2789305"/>
              <a:ext cx="292830" cy="349869"/>
            </a:xfrm>
            <a:custGeom>
              <a:avLst/>
              <a:gdLst/>
              <a:ahLst/>
              <a:cxnLst/>
              <a:rect l="0" t="0" r="0" b="0"/>
              <a:pathLst>
                <a:path w="292830" h="349869">
                  <a:moveTo>
                    <a:pt x="35654" y="32476"/>
                  </a:moveTo>
                  <a:lnTo>
                    <a:pt x="35654" y="21834"/>
                  </a:lnTo>
                  <a:lnTo>
                    <a:pt x="37241" y="20619"/>
                  </a:lnTo>
                  <a:lnTo>
                    <a:pt x="47060" y="18115"/>
                  </a:lnTo>
                  <a:lnTo>
                    <a:pt x="55540" y="14716"/>
                  </a:lnTo>
                  <a:lnTo>
                    <a:pt x="64600" y="12676"/>
                  </a:lnTo>
                  <a:lnTo>
                    <a:pt x="69239" y="12132"/>
                  </a:lnTo>
                  <a:lnTo>
                    <a:pt x="74712" y="10976"/>
                  </a:lnTo>
                  <a:lnTo>
                    <a:pt x="80743" y="9411"/>
                  </a:lnTo>
                  <a:lnTo>
                    <a:pt x="87144" y="7575"/>
                  </a:lnTo>
                  <a:lnTo>
                    <a:pt x="93793" y="6350"/>
                  </a:lnTo>
                  <a:lnTo>
                    <a:pt x="100607" y="5534"/>
                  </a:lnTo>
                  <a:lnTo>
                    <a:pt x="107531" y="4989"/>
                  </a:lnTo>
                  <a:lnTo>
                    <a:pt x="114528" y="3833"/>
                  </a:lnTo>
                  <a:lnTo>
                    <a:pt x="121574" y="2268"/>
                  </a:lnTo>
                  <a:lnTo>
                    <a:pt x="128653" y="431"/>
                  </a:lnTo>
                  <a:lnTo>
                    <a:pt x="135753" y="0"/>
                  </a:lnTo>
                  <a:lnTo>
                    <a:pt x="142868" y="507"/>
                  </a:lnTo>
                  <a:lnTo>
                    <a:pt x="149992" y="1638"/>
                  </a:lnTo>
                  <a:lnTo>
                    <a:pt x="157123" y="3186"/>
                  </a:lnTo>
                  <a:lnTo>
                    <a:pt x="164258" y="5012"/>
                  </a:lnTo>
                  <a:lnTo>
                    <a:pt x="171396" y="7023"/>
                  </a:lnTo>
                  <a:lnTo>
                    <a:pt x="185677" y="11374"/>
                  </a:lnTo>
                  <a:lnTo>
                    <a:pt x="192819" y="13645"/>
                  </a:lnTo>
                  <a:lnTo>
                    <a:pt x="199168" y="15954"/>
                  </a:lnTo>
                  <a:lnTo>
                    <a:pt x="204988" y="18286"/>
                  </a:lnTo>
                  <a:lnTo>
                    <a:pt x="210456" y="20635"/>
                  </a:lnTo>
                  <a:lnTo>
                    <a:pt x="216482" y="22994"/>
                  </a:lnTo>
                  <a:lnTo>
                    <a:pt x="229528" y="27732"/>
                  </a:lnTo>
                  <a:lnTo>
                    <a:pt x="234753" y="30901"/>
                  </a:lnTo>
                  <a:lnTo>
                    <a:pt x="242676" y="38655"/>
                  </a:lnTo>
                  <a:lnTo>
                    <a:pt x="250959" y="47393"/>
                  </a:lnTo>
                  <a:lnTo>
                    <a:pt x="255390" y="51945"/>
                  </a:lnTo>
                  <a:lnTo>
                    <a:pt x="259139" y="57362"/>
                  </a:lnTo>
                  <a:lnTo>
                    <a:pt x="262431" y="63354"/>
                  </a:lnTo>
                  <a:lnTo>
                    <a:pt x="265420" y="69730"/>
                  </a:lnTo>
                  <a:lnTo>
                    <a:pt x="267412" y="76362"/>
                  </a:lnTo>
                  <a:lnTo>
                    <a:pt x="268741" y="83165"/>
                  </a:lnTo>
                  <a:lnTo>
                    <a:pt x="269626" y="90081"/>
                  </a:lnTo>
                  <a:lnTo>
                    <a:pt x="270217" y="97073"/>
                  </a:lnTo>
                  <a:lnTo>
                    <a:pt x="270610" y="104116"/>
                  </a:lnTo>
                  <a:lnTo>
                    <a:pt x="270872" y="111192"/>
                  </a:lnTo>
                  <a:lnTo>
                    <a:pt x="270254" y="118291"/>
                  </a:lnTo>
                  <a:lnTo>
                    <a:pt x="269047" y="125404"/>
                  </a:lnTo>
                  <a:lnTo>
                    <a:pt x="267449" y="132528"/>
                  </a:lnTo>
                  <a:lnTo>
                    <a:pt x="264796" y="140452"/>
                  </a:lnTo>
                  <a:lnTo>
                    <a:pt x="261440" y="148910"/>
                  </a:lnTo>
                  <a:lnTo>
                    <a:pt x="257616" y="157724"/>
                  </a:lnTo>
                  <a:lnTo>
                    <a:pt x="254272" y="165981"/>
                  </a:lnTo>
                  <a:lnTo>
                    <a:pt x="248440" y="181505"/>
                  </a:lnTo>
                  <a:lnTo>
                    <a:pt x="244186" y="189772"/>
                  </a:lnTo>
                  <a:lnTo>
                    <a:pt x="238969" y="198459"/>
                  </a:lnTo>
                  <a:lnTo>
                    <a:pt x="233110" y="207425"/>
                  </a:lnTo>
                  <a:lnTo>
                    <a:pt x="227616" y="216577"/>
                  </a:lnTo>
                  <a:lnTo>
                    <a:pt x="222366" y="225854"/>
                  </a:lnTo>
                  <a:lnTo>
                    <a:pt x="217279" y="235213"/>
                  </a:lnTo>
                  <a:lnTo>
                    <a:pt x="211506" y="243834"/>
                  </a:lnTo>
                  <a:lnTo>
                    <a:pt x="205276" y="251963"/>
                  </a:lnTo>
                  <a:lnTo>
                    <a:pt x="198741" y="259763"/>
                  </a:lnTo>
                  <a:lnTo>
                    <a:pt x="191210" y="267344"/>
                  </a:lnTo>
                  <a:lnTo>
                    <a:pt x="183014" y="274780"/>
                  </a:lnTo>
                  <a:lnTo>
                    <a:pt x="174375" y="282118"/>
                  </a:lnTo>
                  <a:lnTo>
                    <a:pt x="166235" y="289391"/>
                  </a:lnTo>
                  <a:lnTo>
                    <a:pt x="150839" y="303823"/>
                  </a:lnTo>
                  <a:lnTo>
                    <a:pt x="143400" y="310212"/>
                  </a:lnTo>
                  <a:lnTo>
                    <a:pt x="136060" y="316058"/>
                  </a:lnTo>
                  <a:lnTo>
                    <a:pt x="128785" y="321543"/>
                  </a:lnTo>
                  <a:lnTo>
                    <a:pt x="121553" y="325994"/>
                  </a:lnTo>
                  <a:lnTo>
                    <a:pt x="114351" y="329754"/>
                  </a:lnTo>
                  <a:lnTo>
                    <a:pt x="107169" y="333055"/>
                  </a:lnTo>
                  <a:lnTo>
                    <a:pt x="99999" y="336050"/>
                  </a:lnTo>
                  <a:lnTo>
                    <a:pt x="92838" y="338840"/>
                  </a:lnTo>
                  <a:lnTo>
                    <a:pt x="85683" y="341493"/>
                  </a:lnTo>
                  <a:lnTo>
                    <a:pt x="79325" y="344056"/>
                  </a:lnTo>
                  <a:lnTo>
                    <a:pt x="73499" y="346559"/>
                  </a:lnTo>
                  <a:lnTo>
                    <a:pt x="68028" y="349021"/>
                  </a:lnTo>
                  <a:lnTo>
                    <a:pt x="62793" y="349868"/>
                  </a:lnTo>
                  <a:lnTo>
                    <a:pt x="57715" y="349640"/>
                  </a:lnTo>
                  <a:lnTo>
                    <a:pt x="48634" y="348062"/>
                  </a:lnTo>
                  <a:lnTo>
                    <a:pt x="41952" y="347362"/>
                  </a:lnTo>
                  <a:lnTo>
                    <a:pt x="34219" y="344933"/>
                  </a:lnTo>
                  <a:lnTo>
                    <a:pt x="26285" y="341208"/>
                  </a:lnTo>
                  <a:lnTo>
                    <a:pt x="16562" y="334649"/>
                  </a:lnTo>
                  <a:lnTo>
                    <a:pt x="8383" y="330023"/>
                  </a:lnTo>
                  <a:lnTo>
                    <a:pt x="5567" y="326884"/>
                  </a:lnTo>
                  <a:lnTo>
                    <a:pt x="3690" y="323204"/>
                  </a:lnTo>
                  <a:lnTo>
                    <a:pt x="1047" y="312557"/>
                  </a:lnTo>
                  <a:lnTo>
                    <a:pt x="264" y="302259"/>
                  </a:lnTo>
                  <a:lnTo>
                    <a:pt x="32" y="291270"/>
                  </a:lnTo>
                  <a:lnTo>
                    <a:pt x="0" y="288349"/>
                  </a:lnTo>
                  <a:lnTo>
                    <a:pt x="2080" y="280870"/>
                  </a:lnTo>
                  <a:lnTo>
                    <a:pt x="3747" y="276653"/>
                  </a:lnTo>
                  <a:lnTo>
                    <a:pt x="6444" y="273048"/>
                  </a:lnTo>
                  <a:lnTo>
                    <a:pt x="13676" y="266926"/>
                  </a:lnTo>
                  <a:lnTo>
                    <a:pt x="20065" y="261559"/>
                  </a:lnTo>
                  <a:lnTo>
                    <a:pt x="26344" y="256528"/>
                  </a:lnTo>
                  <a:lnTo>
                    <a:pt x="34426" y="251646"/>
                  </a:lnTo>
                  <a:lnTo>
                    <a:pt x="43310" y="248947"/>
                  </a:lnTo>
                  <a:lnTo>
                    <a:pt x="47902" y="248228"/>
                  </a:lnTo>
                  <a:lnTo>
                    <a:pt x="52550" y="246954"/>
                  </a:lnTo>
                  <a:lnTo>
                    <a:pt x="57237" y="245311"/>
                  </a:lnTo>
                  <a:lnTo>
                    <a:pt x="61949" y="243422"/>
                  </a:lnTo>
                  <a:lnTo>
                    <a:pt x="67471" y="242163"/>
                  </a:lnTo>
                  <a:lnTo>
                    <a:pt x="73534" y="241324"/>
                  </a:lnTo>
                  <a:lnTo>
                    <a:pt x="79957" y="240764"/>
                  </a:lnTo>
                  <a:lnTo>
                    <a:pt x="86621" y="240391"/>
                  </a:lnTo>
                  <a:lnTo>
                    <a:pt x="100374" y="239976"/>
                  </a:lnTo>
                  <a:lnTo>
                    <a:pt x="123697" y="239710"/>
                  </a:lnTo>
                  <a:lnTo>
                    <a:pt x="136697" y="239674"/>
                  </a:lnTo>
                  <a:lnTo>
                    <a:pt x="142703" y="240458"/>
                  </a:lnTo>
                  <a:lnTo>
                    <a:pt x="148295" y="241774"/>
                  </a:lnTo>
                  <a:lnTo>
                    <a:pt x="153610" y="243445"/>
                  </a:lnTo>
                  <a:lnTo>
                    <a:pt x="159535" y="244560"/>
                  </a:lnTo>
                  <a:lnTo>
                    <a:pt x="165866" y="245303"/>
                  </a:lnTo>
                  <a:lnTo>
                    <a:pt x="172468" y="245798"/>
                  </a:lnTo>
                  <a:lnTo>
                    <a:pt x="179251" y="246922"/>
                  </a:lnTo>
                  <a:lnTo>
                    <a:pt x="186154" y="248465"/>
                  </a:lnTo>
                  <a:lnTo>
                    <a:pt x="193137" y="250287"/>
                  </a:lnTo>
                  <a:lnTo>
                    <a:pt x="198586" y="252296"/>
                  </a:lnTo>
                  <a:lnTo>
                    <a:pt x="211635" y="258915"/>
                  </a:lnTo>
                  <a:lnTo>
                    <a:pt x="217269" y="261223"/>
                  </a:lnTo>
                  <a:lnTo>
                    <a:pt x="223405" y="263555"/>
                  </a:lnTo>
                  <a:lnTo>
                    <a:pt x="229084" y="265904"/>
                  </a:lnTo>
                  <a:lnTo>
                    <a:pt x="234457" y="268263"/>
                  </a:lnTo>
                  <a:lnTo>
                    <a:pt x="239627" y="270630"/>
                  </a:lnTo>
                  <a:lnTo>
                    <a:pt x="247487" y="275376"/>
                  </a:lnTo>
                  <a:lnTo>
                    <a:pt x="254421" y="280132"/>
                  </a:lnTo>
                  <a:lnTo>
                    <a:pt x="262794" y="284891"/>
                  </a:lnTo>
                  <a:lnTo>
                    <a:pt x="269690" y="287535"/>
                  </a:lnTo>
                  <a:lnTo>
                    <a:pt x="272641" y="288240"/>
                  </a:lnTo>
                  <a:lnTo>
                    <a:pt x="274607" y="289504"/>
                  </a:lnTo>
                  <a:lnTo>
                    <a:pt x="275918" y="291141"/>
                  </a:lnTo>
                  <a:lnTo>
                    <a:pt x="276793" y="293025"/>
                  </a:lnTo>
                  <a:lnTo>
                    <a:pt x="278169" y="294282"/>
                  </a:lnTo>
                  <a:lnTo>
                    <a:pt x="279881" y="295119"/>
                  </a:lnTo>
                  <a:lnTo>
                    <a:pt x="284538" y="296464"/>
                  </a:lnTo>
                  <a:lnTo>
                    <a:pt x="292829" y="3039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78"/>
            <p:cNvSpPr/>
            <p:nvPr/>
          </p:nvSpPr>
          <p:spPr>
            <a:xfrm>
              <a:off x="2914650" y="2864643"/>
              <a:ext cx="228601" cy="235745"/>
            </a:xfrm>
            <a:custGeom>
              <a:avLst/>
              <a:gdLst/>
              <a:ahLst/>
              <a:cxnLst/>
              <a:rect l="0" t="0" r="0" b="0"/>
              <a:pathLst>
                <a:path w="228601" h="235745">
                  <a:moveTo>
                    <a:pt x="0" y="0"/>
                  </a:moveTo>
                  <a:lnTo>
                    <a:pt x="0" y="6151"/>
                  </a:lnTo>
                  <a:lnTo>
                    <a:pt x="6150" y="13208"/>
                  </a:lnTo>
                  <a:lnTo>
                    <a:pt x="20792" y="27928"/>
                  </a:lnTo>
                  <a:lnTo>
                    <a:pt x="24973" y="31319"/>
                  </a:lnTo>
                  <a:lnTo>
                    <a:pt x="29349" y="34373"/>
                  </a:lnTo>
                  <a:lnTo>
                    <a:pt x="33853" y="37203"/>
                  </a:lnTo>
                  <a:lnTo>
                    <a:pt x="38444" y="40677"/>
                  </a:lnTo>
                  <a:lnTo>
                    <a:pt x="43091" y="44581"/>
                  </a:lnTo>
                  <a:lnTo>
                    <a:pt x="47777" y="48771"/>
                  </a:lnTo>
                  <a:lnTo>
                    <a:pt x="51695" y="53151"/>
                  </a:lnTo>
                  <a:lnTo>
                    <a:pt x="55101" y="57659"/>
                  </a:lnTo>
                  <a:lnTo>
                    <a:pt x="58165" y="62252"/>
                  </a:lnTo>
                  <a:lnTo>
                    <a:pt x="61795" y="66108"/>
                  </a:lnTo>
                  <a:lnTo>
                    <a:pt x="65803" y="69472"/>
                  </a:lnTo>
                  <a:lnTo>
                    <a:pt x="70062" y="72509"/>
                  </a:lnTo>
                  <a:lnTo>
                    <a:pt x="74489" y="76120"/>
                  </a:lnTo>
                  <a:lnTo>
                    <a:pt x="79028" y="80116"/>
                  </a:lnTo>
                  <a:lnTo>
                    <a:pt x="83641" y="84367"/>
                  </a:lnTo>
                  <a:lnTo>
                    <a:pt x="93001" y="93324"/>
                  </a:lnTo>
                  <a:lnTo>
                    <a:pt x="126214" y="126233"/>
                  </a:lnTo>
                  <a:lnTo>
                    <a:pt x="130973" y="131781"/>
                  </a:lnTo>
                  <a:lnTo>
                    <a:pt x="135734" y="137860"/>
                  </a:lnTo>
                  <a:lnTo>
                    <a:pt x="140496" y="144294"/>
                  </a:lnTo>
                  <a:lnTo>
                    <a:pt x="144464" y="150171"/>
                  </a:lnTo>
                  <a:lnTo>
                    <a:pt x="147903" y="155677"/>
                  </a:lnTo>
                  <a:lnTo>
                    <a:pt x="150989" y="160935"/>
                  </a:lnTo>
                  <a:lnTo>
                    <a:pt x="154634" y="166027"/>
                  </a:lnTo>
                  <a:lnTo>
                    <a:pt x="158652" y="171010"/>
                  </a:lnTo>
                  <a:lnTo>
                    <a:pt x="162918" y="175919"/>
                  </a:lnTo>
                  <a:lnTo>
                    <a:pt x="167349" y="179986"/>
                  </a:lnTo>
                  <a:lnTo>
                    <a:pt x="171891" y="183491"/>
                  </a:lnTo>
                  <a:lnTo>
                    <a:pt x="176506" y="186621"/>
                  </a:lnTo>
                  <a:lnTo>
                    <a:pt x="180377" y="190295"/>
                  </a:lnTo>
                  <a:lnTo>
                    <a:pt x="183751" y="194332"/>
                  </a:lnTo>
                  <a:lnTo>
                    <a:pt x="186794" y="198611"/>
                  </a:lnTo>
                  <a:lnTo>
                    <a:pt x="192292" y="205482"/>
                  </a:lnTo>
                  <a:lnTo>
                    <a:pt x="194870" y="208426"/>
                  </a:lnTo>
                  <a:lnTo>
                    <a:pt x="201967" y="213813"/>
                  </a:lnTo>
                  <a:lnTo>
                    <a:pt x="206082" y="216361"/>
                  </a:lnTo>
                  <a:lnTo>
                    <a:pt x="212771" y="221308"/>
                  </a:lnTo>
                  <a:lnTo>
                    <a:pt x="215666" y="223739"/>
                  </a:lnTo>
                  <a:lnTo>
                    <a:pt x="217596" y="226153"/>
                  </a:lnTo>
                  <a:lnTo>
                    <a:pt x="218883" y="228556"/>
                  </a:lnTo>
                  <a:lnTo>
                    <a:pt x="219740" y="230952"/>
                  </a:lnTo>
                  <a:lnTo>
                    <a:pt x="221106" y="232549"/>
                  </a:lnTo>
                  <a:lnTo>
                    <a:pt x="222810" y="233614"/>
                  </a:lnTo>
                  <a:lnTo>
                    <a:pt x="228600" y="2357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79"/>
            <p:cNvSpPr/>
            <p:nvPr/>
          </p:nvSpPr>
          <p:spPr>
            <a:xfrm>
              <a:off x="2993231" y="2889102"/>
              <a:ext cx="142876" cy="161280"/>
            </a:xfrm>
            <a:custGeom>
              <a:avLst/>
              <a:gdLst/>
              <a:ahLst/>
              <a:cxnLst/>
              <a:rect l="0" t="0" r="0" b="0"/>
              <a:pathLst>
                <a:path w="142876" h="161280">
                  <a:moveTo>
                    <a:pt x="142875" y="4116"/>
                  </a:moveTo>
                  <a:lnTo>
                    <a:pt x="139083" y="4116"/>
                  </a:lnTo>
                  <a:lnTo>
                    <a:pt x="137965" y="3323"/>
                  </a:lnTo>
                  <a:lnTo>
                    <a:pt x="137220" y="2000"/>
                  </a:lnTo>
                  <a:lnTo>
                    <a:pt x="136724" y="324"/>
                  </a:lnTo>
                  <a:lnTo>
                    <a:pt x="136393" y="0"/>
                  </a:lnTo>
                  <a:lnTo>
                    <a:pt x="136172" y="579"/>
                  </a:lnTo>
                  <a:lnTo>
                    <a:pt x="136025" y="1758"/>
                  </a:lnTo>
                  <a:lnTo>
                    <a:pt x="135133" y="2544"/>
                  </a:lnTo>
                  <a:lnTo>
                    <a:pt x="133745" y="3068"/>
                  </a:lnTo>
                  <a:lnTo>
                    <a:pt x="128889" y="4055"/>
                  </a:lnTo>
                  <a:lnTo>
                    <a:pt x="128677" y="7890"/>
                  </a:lnTo>
                  <a:lnTo>
                    <a:pt x="127853" y="9807"/>
                  </a:lnTo>
                  <a:lnTo>
                    <a:pt x="122902" y="17092"/>
                  </a:lnTo>
                  <a:lnTo>
                    <a:pt x="120828" y="20704"/>
                  </a:lnTo>
                  <a:lnTo>
                    <a:pt x="118652" y="24700"/>
                  </a:lnTo>
                  <a:lnTo>
                    <a:pt x="115614" y="28951"/>
                  </a:lnTo>
                  <a:lnTo>
                    <a:pt x="112001" y="33373"/>
                  </a:lnTo>
                  <a:lnTo>
                    <a:pt x="108005" y="37908"/>
                  </a:lnTo>
                  <a:lnTo>
                    <a:pt x="99331" y="47181"/>
                  </a:lnTo>
                  <a:lnTo>
                    <a:pt x="94796" y="51876"/>
                  </a:lnTo>
                  <a:lnTo>
                    <a:pt x="90185" y="57387"/>
                  </a:lnTo>
                  <a:lnTo>
                    <a:pt x="85523" y="63443"/>
                  </a:lnTo>
                  <a:lnTo>
                    <a:pt x="80828" y="69861"/>
                  </a:lnTo>
                  <a:lnTo>
                    <a:pt x="76110" y="75728"/>
                  </a:lnTo>
                  <a:lnTo>
                    <a:pt x="71378" y="81226"/>
                  </a:lnTo>
                  <a:lnTo>
                    <a:pt x="66635" y="86479"/>
                  </a:lnTo>
                  <a:lnTo>
                    <a:pt x="57132" y="96549"/>
                  </a:lnTo>
                  <a:lnTo>
                    <a:pt x="52376" y="101457"/>
                  </a:lnTo>
                  <a:lnTo>
                    <a:pt x="47617" y="107110"/>
                  </a:lnTo>
                  <a:lnTo>
                    <a:pt x="42857" y="113260"/>
                  </a:lnTo>
                  <a:lnTo>
                    <a:pt x="38096" y="119741"/>
                  </a:lnTo>
                  <a:lnTo>
                    <a:pt x="33335" y="125650"/>
                  </a:lnTo>
                  <a:lnTo>
                    <a:pt x="28573" y="131176"/>
                  </a:lnTo>
                  <a:lnTo>
                    <a:pt x="19843" y="140756"/>
                  </a:lnTo>
                  <a:lnTo>
                    <a:pt x="13317" y="147660"/>
                  </a:lnTo>
                  <a:lnTo>
                    <a:pt x="0" y="16127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380"/>
            <p:cNvSpPr/>
            <p:nvPr/>
          </p:nvSpPr>
          <p:spPr>
            <a:xfrm>
              <a:off x="3314700" y="2914650"/>
              <a:ext cx="228601" cy="14288"/>
            </a:xfrm>
            <a:custGeom>
              <a:avLst/>
              <a:gdLst/>
              <a:ahLst/>
              <a:cxnLst/>
              <a:rect l="0" t="0" r="0" b="0"/>
              <a:pathLst>
                <a:path w="228601" h="14288">
                  <a:moveTo>
                    <a:pt x="0" y="0"/>
                  </a:moveTo>
                  <a:lnTo>
                    <a:pt x="146237" y="0"/>
                  </a:lnTo>
                  <a:lnTo>
                    <a:pt x="152260" y="793"/>
                  </a:lnTo>
                  <a:lnTo>
                    <a:pt x="158656" y="2116"/>
                  </a:lnTo>
                  <a:lnTo>
                    <a:pt x="165302" y="3792"/>
                  </a:lnTo>
                  <a:lnTo>
                    <a:pt x="171320" y="4909"/>
                  </a:lnTo>
                  <a:lnTo>
                    <a:pt x="176919" y="5654"/>
                  </a:lnTo>
                  <a:lnTo>
                    <a:pt x="182240" y="6150"/>
                  </a:lnTo>
                  <a:lnTo>
                    <a:pt x="187374" y="7275"/>
                  </a:lnTo>
                  <a:lnTo>
                    <a:pt x="192385" y="8819"/>
                  </a:lnTo>
                  <a:lnTo>
                    <a:pt x="197312" y="10641"/>
                  </a:lnTo>
                  <a:lnTo>
                    <a:pt x="201391" y="11857"/>
                  </a:lnTo>
                  <a:lnTo>
                    <a:pt x="204905" y="12667"/>
                  </a:lnTo>
                  <a:lnTo>
                    <a:pt x="208040" y="13207"/>
                  </a:lnTo>
                  <a:lnTo>
                    <a:pt x="210925" y="13567"/>
                  </a:lnTo>
                  <a:lnTo>
                    <a:pt x="216246" y="13967"/>
                  </a:lnTo>
                  <a:lnTo>
                    <a:pt x="221257" y="14145"/>
                  </a:lnTo>
                  <a:lnTo>
                    <a:pt x="228600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381"/>
            <p:cNvSpPr/>
            <p:nvPr/>
          </p:nvSpPr>
          <p:spPr>
            <a:xfrm>
              <a:off x="3393282" y="2828925"/>
              <a:ext cx="71437" cy="264319"/>
            </a:xfrm>
            <a:custGeom>
              <a:avLst/>
              <a:gdLst/>
              <a:ahLst/>
              <a:cxnLst/>
              <a:rect l="0" t="0" r="0" b="0"/>
              <a:pathLst>
                <a:path w="71437" h="264319">
                  <a:moveTo>
                    <a:pt x="7143" y="0"/>
                  </a:moveTo>
                  <a:lnTo>
                    <a:pt x="86" y="0"/>
                  </a:lnTo>
                  <a:lnTo>
                    <a:pt x="4" y="8069"/>
                  </a:lnTo>
                  <a:lnTo>
                    <a:pt x="0" y="23150"/>
                  </a:lnTo>
                  <a:lnTo>
                    <a:pt x="2116" y="30397"/>
                  </a:lnTo>
                  <a:lnTo>
                    <a:pt x="3791" y="34552"/>
                  </a:lnTo>
                  <a:lnTo>
                    <a:pt x="7770" y="45519"/>
                  </a:lnTo>
                  <a:lnTo>
                    <a:pt x="9942" y="51777"/>
                  </a:lnTo>
                  <a:lnTo>
                    <a:pt x="11390" y="57536"/>
                  </a:lnTo>
                  <a:lnTo>
                    <a:pt x="12355" y="62964"/>
                  </a:lnTo>
                  <a:lnTo>
                    <a:pt x="12999" y="68169"/>
                  </a:lnTo>
                  <a:lnTo>
                    <a:pt x="14222" y="74021"/>
                  </a:lnTo>
                  <a:lnTo>
                    <a:pt x="15831" y="80304"/>
                  </a:lnTo>
                  <a:lnTo>
                    <a:pt x="17697" y="86873"/>
                  </a:lnTo>
                  <a:lnTo>
                    <a:pt x="21888" y="100523"/>
                  </a:lnTo>
                  <a:lnTo>
                    <a:pt x="31046" y="128688"/>
                  </a:lnTo>
                  <a:lnTo>
                    <a:pt x="32603" y="135004"/>
                  </a:lnTo>
                  <a:lnTo>
                    <a:pt x="33641" y="140803"/>
                  </a:lnTo>
                  <a:lnTo>
                    <a:pt x="34333" y="146256"/>
                  </a:lnTo>
                  <a:lnTo>
                    <a:pt x="35588" y="152272"/>
                  </a:lnTo>
                  <a:lnTo>
                    <a:pt x="37219" y="158665"/>
                  </a:lnTo>
                  <a:lnTo>
                    <a:pt x="39100" y="165307"/>
                  </a:lnTo>
                  <a:lnTo>
                    <a:pt x="40354" y="172117"/>
                  </a:lnTo>
                  <a:lnTo>
                    <a:pt x="41190" y="179038"/>
                  </a:lnTo>
                  <a:lnTo>
                    <a:pt x="41747" y="186034"/>
                  </a:lnTo>
                  <a:lnTo>
                    <a:pt x="42912" y="192285"/>
                  </a:lnTo>
                  <a:lnTo>
                    <a:pt x="44482" y="198040"/>
                  </a:lnTo>
                  <a:lnTo>
                    <a:pt x="46323" y="203464"/>
                  </a:lnTo>
                  <a:lnTo>
                    <a:pt x="47550" y="208668"/>
                  </a:lnTo>
                  <a:lnTo>
                    <a:pt x="48369" y="213724"/>
                  </a:lnTo>
                  <a:lnTo>
                    <a:pt x="48914" y="218683"/>
                  </a:lnTo>
                  <a:lnTo>
                    <a:pt x="50072" y="222782"/>
                  </a:lnTo>
                  <a:lnTo>
                    <a:pt x="51637" y="226309"/>
                  </a:lnTo>
                  <a:lnTo>
                    <a:pt x="53474" y="229454"/>
                  </a:lnTo>
                  <a:lnTo>
                    <a:pt x="55516" y="237181"/>
                  </a:lnTo>
                  <a:lnTo>
                    <a:pt x="56060" y="241464"/>
                  </a:lnTo>
                  <a:lnTo>
                    <a:pt x="57217" y="245114"/>
                  </a:lnTo>
                  <a:lnTo>
                    <a:pt x="58782" y="248340"/>
                  </a:lnTo>
                  <a:lnTo>
                    <a:pt x="63204" y="255429"/>
                  </a:lnTo>
                  <a:lnTo>
                    <a:pt x="64361" y="256805"/>
                  </a:lnTo>
                  <a:lnTo>
                    <a:pt x="65925" y="258516"/>
                  </a:lnTo>
                  <a:lnTo>
                    <a:pt x="71436" y="2643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382"/>
            <p:cNvSpPr/>
            <p:nvPr/>
          </p:nvSpPr>
          <p:spPr>
            <a:xfrm>
              <a:off x="3764756" y="2750343"/>
              <a:ext cx="42863" cy="292895"/>
            </a:xfrm>
            <a:custGeom>
              <a:avLst/>
              <a:gdLst/>
              <a:ahLst/>
              <a:cxnLst/>
              <a:rect l="0" t="0" r="0" b="0"/>
              <a:pathLst>
                <a:path w="42863" h="292895">
                  <a:moveTo>
                    <a:pt x="0" y="0"/>
                  </a:moveTo>
                  <a:lnTo>
                    <a:pt x="0" y="27703"/>
                  </a:lnTo>
                  <a:lnTo>
                    <a:pt x="794" y="31963"/>
                  </a:lnTo>
                  <a:lnTo>
                    <a:pt x="2117" y="36390"/>
                  </a:lnTo>
                  <a:lnTo>
                    <a:pt x="3792" y="40929"/>
                  </a:lnTo>
                  <a:lnTo>
                    <a:pt x="4910" y="46336"/>
                  </a:lnTo>
                  <a:lnTo>
                    <a:pt x="5654" y="52322"/>
                  </a:lnTo>
                  <a:lnTo>
                    <a:pt x="6151" y="58694"/>
                  </a:lnTo>
                  <a:lnTo>
                    <a:pt x="6482" y="65323"/>
                  </a:lnTo>
                  <a:lnTo>
                    <a:pt x="6849" y="79039"/>
                  </a:lnTo>
                  <a:lnTo>
                    <a:pt x="7741" y="86030"/>
                  </a:lnTo>
                  <a:lnTo>
                    <a:pt x="9129" y="93072"/>
                  </a:lnTo>
                  <a:lnTo>
                    <a:pt x="10849" y="100148"/>
                  </a:lnTo>
                  <a:lnTo>
                    <a:pt x="11995" y="107247"/>
                  </a:lnTo>
                  <a:lnTo>
                    <a:pt x="12759" y="114360"/>
                  </a:lnTo>
                  <a:lnTo>
                    <a:pt x="13268" y="121484"/>
                  </a:lnTo>
                  <a:lnTo>
                    <a:pt x="14402" y="128614"/>
                  </a:lnTo>
                  <a:lnTo>
                    <a:pt x="15951" y="135749"/>
                  </a:lnTo>
                  <a:lnTo>
                    <a:pt x="17778" y="142887"/>
                  </a:lnTo>
                  <a:lnTo>
                    <a:pt x="18995" y="150821"/>
                  </a:lnTo>
                  <a:lnTo>
                    <a:pt x="19807" y="159285"/>
                  </a:lnTo>
                  <a:lnTo>
                    <a:pt x="20349" y="168102"/>
                  </a:lnTo>
                  <a:lnTo>
                    <a:pt x="20950" y="184250"/>
                  </a:lnTo>
                  <a:lnTo>
                    <a:pt x="21288" y="206728"/>
                  </a:lnTo>
                  <a:lnTo>
                    <a:pt x="21336" y="214019"/>
                  </a:lnTo>
                  <a:lnTo>
                    <a:pt x="22161" y="220467"/>
                  </a:lnTo>
                  <a:lnTo>
                    <a:pt x="23506" y="226353"/>
                  </a:lnTo>
                  <a:lnTo>
                    <a:pt x="25195" y="231865"/>
                  </a:lnTo>
                  <a:lnTo>
                    <a:pt x="26322" y="237127"/>
                  </a:lnTo>
                  <a:lnTo>
                    <a:pt x="27073" y="242222"/>
                  </a:lnTo>
                  <a:lnTo>
                    <a:pt x="27574" y="247206"/>
                  </a:lnTo>
                  <a:lnTo>
                    <a:pt x="28701" y="252117"/>
                  </a:lnTo>
                  <a:lnTo>
                    <a:pt x="30246" y="256978"/>
                  </a:lnTo>
                  <a:lnTo>
                    <a:pt x="32070" y="261806"/>
                  </a:lnTo>
                  <a:lnTo>
                    <a:pt x="33286" y="265819"/>
                  </a:lnTo>
                  <a:lnTo>
                    <a:pt x="34097" y="269288"/>
                  </a:lnTo>
                  <a:lnTo>
                    <a:pt x="34638" y="272394"/>
                  </a:lnTo>
                  <a:lnTo>
                    <a:pt x="35792" y="276052"/>
                  </a:lnTo>
                  <a:lnTo>
                    <a:pt x="37355" y="280079"/>
                  </a:lnTo>
                  <a:lnTo>
                    <a:pt x="42862" y="2928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383"/>
            <p:cNvSpPr/>
            <p:nvPr/>
          </p:nvSpPr>
          <p:spPr>
            <a:xfrm>
              <a:off x="3950493" y="2836068"/>
              <a:ext cx="171451" cy="42864"/>
            </a:xfrm>
            <a:custGeom>
              <a:avLst/>
              <a:gdLst/>
              <a:ahLst/>
              <a:cxnLst/>
              <a:rect l="0" t="0" r="0" b="0"/>
              <a:pathLst>
                <a:path w="171451" h="42864">
                  <a:moveTo>
                    <a:pt x="0" y="42863"/>
                  </a:moveTo>
                  <a:lnTo>
                    <a:pt x="7585" y="42863"/>
                  </a:lnTo>
                  <a:lnTo>
                    <a:pt x="9819" y="42069"/>
                  </a:lnTo>
                  <a:lnTo>
                    <a:pt x="11309" y="40746"/>
                  </a:lnTo>
                  <a:lnTo>
                    <a:pt x="12302" y="39071"/>
                  </a:lnTo>
                  <a:lnTo>
                    <a:pt x="14552" y="37953"/>
                  </a:lnTo>
                  <a:lnTo>
                    <a:pt x="17639" y="37208"/>
                  </a:lnTo>
                  <a:lnTo>
                    <a:pt x="21284" y="36712"/>
                  </a:lnTo>
                  <a:lnTo>
                    <a:pt x="25302" y="35587"/>
                  </a:lnTo>
                  <a:lnTo>
                    <a:pt x="29568" y="34044"/>
                  </a:lnTo>
                  <a:lnTo>
                    <a:pt x="34000" y="32221"/>
                  </a:lnTo>
                  <a:lnTo>
                    <a:pt x="38542" y="30212"/>
                  </a:lnTo>
                  <a:lnTo>
                    <a:pt x="47822" y="25863"/>
                  </a:lnTo>
                  <a:lnTo>
                    <a:pt x="53312" y="24386"/>
                  </a:lnTo>
                  <a:lnTo>
                    <a:pt x="59354" y="23401"/>
                  </a:lnTo>
                  <a:lnTo>
                    <a:pt x="65763" y="22745"/>
                  </a:lnTo>
                  <a:lnTo>
                    <a:pt x="72417" y="21513"/>
                  </a:lnTo>
                  <a:lnTo>
                    <a:pt x="79235" y="19898"/>
                  </a:lnTo>
                  <a:lnTo>
                    <a:pt x="86161" y="18028"/>
                  </a:lnTo>
                  <a:lnTo>
                    <a:pt x="92366" y="15988"/>
                  </a:lnTo>
                  <a:lnTo>
                    <a:pt x="98090" y="13834"/>
                  </a:lnTo>
                  <a:lnTo>
                    <a:pt x="103493" y="11604"/>
                  </a:lnTo>
                  <a:lnTo>
                    <a:pt x="109477" y="10117"/>
                  </a:lnTo>
                  <a:lnTo>
                    <a:pt x="115847" y="9126"/>
                  </a:lnTo>
                  <a:lnTo>
                    <a:pt x="122475" y="8465"/>
                  </a:lnTo>
                  <a:lnTo>
                    <a:pt x="128482" y="7231"/>
                  </a:lnTo>
                  <a:lnTo>
                    <a:pt x="134073" y="5615"/>
                  </a:lnTo>
                  <a:lnTo>
                    <a:pt x="139388" y="3743"/>
                  </a:lnTo>
                  <a:lnTo>
                    <a:pt x="144519" y="2496"/>
                  </a:lnTo>
                  <a:lnTo>
                    <a:pt x="149528" y="1664"/>
                  </a:lnTo>
                  <a:lnTo>
                    <a:pt x="154454" y="1109"/>
                  </a:lnTo>
                  <a:lnTo>
                    <a:pt x="158532" y="740"/>
                  </a:lnTo>
                  <a:lnTo>
                    <a:pt x="162045" y="493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384"/>
            <p:cNvSpPr/>
            <p:nvPr/>
          </p:nvSpPr>
          <p:spPr>
            <a:xfrm>
              <a:off x="3982096" y="2914650"/>
              <a:ext cx="218430" cy="35719"/>
            </a:xfrm>
            <a:custGeom>
              <a:avLst/>
              <a:gdLst/>
              <a:ahLst/>
              <a:cxnLst/>
              <a:rect l="0" t="0" r="0" b="0"/>
              <a:pathLst>
                <a:path w="218430" h="35719">
                  <a:moveTo>
                    <a:pt x="4116" y="35718"/>
                  </a:moveTo>
                  <a:lnTo>
                    <a:pt x="324" y="31926"/>
                  </a:lnTo>
                  <a:lnTo>
                    <a:pt x="0" y="30809"/>
                  </a:lnTo>
                  <a:lnTo>
                    <a:pt x="579" y="30064"/>
                  </a:lnTo>
                  <a:lnTo>
                    <a:pt x="3418" y="28869"/>
                  </a:lnTo>
                  <a:lnTo>
                    <a:pt x="4444" y="27977"/>
                  </a:lnTo>
                  <a:lnTo>
                    <a:pt x="7701" y="24869"/>
                  </a:lnTo>
                  <a:lnTo>
                    <a:pt x="10475" y="23723"/>
                  </a:lnTo>
                  <a:lnTo>
                    <a:pt x="13912" y="22959"/>
                  </a:lnTo>
                  <a:lnTo>
                    <a:pt x="17790" y="22449"/>
                  </a:lnTo>
                  <a:lnTo>
                    <a:pt x="21963" y="21316"/>
                  </a:lnTo>
                  <a:lnTo>
                    <a:pt x="26333" y="19767"/>
                  </a:lnTo>
                  <a:lnTo>
                    <a:pt x="30834" y="17940"/>
                  </a:lnTo>
                  <a:lnTo>
                    <a:pt x="35421" y="16723"/>
                  </a:lnTo>
                  <a:lnTo>
                    <a:pt x="40068" y="15911"/>
                  </a:lnTo>
                  <a:lnTo>
                    <a:pt x="44753" y="15369"/>
                  </a:lnTo>
                  <a:lnTo>
                    <a:pt x="50257" y="14215"/>
                  </a:lnTo>
                  <a:lnTo>
                    <a:pt x="56308" y="12651"/>
                  </a:lnTo>
                  <a:lnTo>
                    <a:pt x="62723" y="10816"/>
                  </a:lnTo>
                  <a:lnTo>
                    <a:pt x="69381" y="9591"/>
                  </a:lnTo>
                  <a:lnTo>
                    <a:pt x="76201" y="8775"/>
                  </a:lnTo>
                  <a:lnTo>
                    <a:pt x="83129" y="8231"/>
                  </a:lnTo>
                  <a:lnTo>
                    <a:pt x="90129" y="7869"/>
                  </a:lnTo>
                  <a:lnTo>
                    <a:pt x="104256" y="7466"/>
                  </a:lnTo>
                  <a:lnTo>
                    <a:pt x="110564" y="6564"/>
                  </a:lnTo>
                  <a:lnTo>
                    <a:pt x="116356" y="5170"/>
                  </a:lnTo>
                  <a:lnTo>
                    <a:pt x="121805" y="3446"/>
                  </a:lnTo>
                  <a:lnTo>
                    <a:pt x="127819" y="2298"/>
                  </a:lnTo>
                  <a:lnTo>
                    <a:pt x="134210" y="1531"/>
                  </a:lnTo>
                  <a:lnTo>
                    <a:pt x="140851" y="1021"/>
                  </a:lnTo>
                  <a:lnTo>
                    <a:pt x="147661" y="680"/>
                  </a:lnTo>
                  <a:lnTo>
                    <a:pt x="161576" y="302"/>
                  </a:lnTo>
                  <a:lnTo>
                    <a:pt x="194224" y="26"/>
                  </a:lnTo>
                  <a:lnTo>
                    <a:pt x="21842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385"/>
            <p:cNvSpPr/>
            <p:nvPr/>
          </p:nvSpPr>
          <p:spPr>
            <a:xfrm>
              <a:off x="4300537" y="2800350"/>
              <a:ext cx="42864" cy="235744"/>
            </a:xfrm>
            <a:custGeom>
              <a:avLst/>
              <a:gdLst/>
              <a:ahLst/>
              <a:cxnLst/>
              <a:rect l="0" t="0" r="0" b="0"/>
              <a:pathLst>
                <a:path w="42864" h="235744">
                  <a:moveTo>
                    <a:pt x="0" y="0"/>
                  </a:moveTo>
                  <a:lnTo>
                    <a:pt x="0" y="29999"/>
                  </a:lnTo>
                  <a:lnTo>
                    <a:pt x="794" y="34287"/>
                  </a:lnTo>
                  <a:lnTo>
                    <a:pt x="2117" y="39527"/>
                  </a:lnTo>
                  <a:lnTo>
                    <a:pt x="3792" y="45401"/>
                  </a:lnTo>
                  <a:lnTo>
                    <a:pt x="4910" y="50905"/>
                  </a:lnTo>
                  <a:lnTo>
                    <a:pt x="5654" y="56161"/>
                  </a:lnTo>
                  <a:lnTo>
                    <a:pt x="6151" y="61253"/>
                  </a:lnTo>
                  <a:lnTo>
                    <a:pt x="7276" y="66235"/>
                  </a:lnTo>
                  <a:lnTo>
                    <a:pt x="8819" y="71144"/>
                  </a:lnTo>
                  <a:lnTo>
                    <a:pt x="10642" y="76004"/>
                  </a:lnTo>
                  <a:lnTo>
                    <a:pt x="11857" y="81626"/>
                  </a:lnTo>
                  <a:lnTo>
                    <a:pt x="12667" y="87754"/>
                  </a:lnTo>
                  <a:lnTo>
                    <a:pt x="13207" y="94222"/>
                  </a:lnTo>
                  <a:lnTo>
                    <a:pt x="14361" y="100914"/>
                  </a:lnTo>
                  <a:lnTo>
                    <a:pt x="15924" y="107757"/>
                  </a:lnTo>
                  <a:lnTo>
                    <a:pt x="17760" y="114701"/>
                  </a:lnTo>
                  <a:lnTo>
                    <a:pt x="18984" y="120917"/>
                  </a:lnTo>
                  <a:lnTo>
                    <a:pt x="19800" y="126649"/>
                  </a:lnTo>
                  <a:lnTo>
                    <a:pt x="20343" y="132057"/>
                  </a:lnTo>
                  <a:lnTo>
                    <a:pt x="20706" y="138044"/>
                  </a:lnTo>
                  <a:lnTo>
                    <a:pt x="21109" y="151047"/>
                  </a:lnTo>
                  <a:lnTo>
                    <a:pt x="21336" y="167962"/>
                  </a:lnTo>
                  <a:lnTo>
                    <a:pt x="22161" y="173093"/>
                  </a:lnTo>
                  <a:lnTo>
                    <a:pt x="23506" y="178102"/>
                  </a:lnTo>
                  <a:lnTo>
                    <a:pt x="25195" y="183028"/>
                  </a:lnTo>
                  <a:lnTo>
                    <a:pt x="26322" y="187900"/>
                  </a:lnTo>
                  <a:lnTo>
                    <a:pt x="27073" y="192735"/>
                  </a:lnTo>
                  <a:lnTo>
                    <a:pt x="27574" y="197546"/>
                  </a:lnTo>
                  <a:lnTo>
                    <a:pt x="27908" y="201547"/>
                  </a:lnTo>
                  <a:lnTo>
                    <a:pt x="28279" y="208110"/>
                  </a:lnTo>
                  <a:lnTo>
                    <a:pt x="29171" y="210971"/>
                  </a:lnTo>
                  <a:lnTo>
                    <a:pt x="30560" y="213672"/>
                  </a:lnTo>
                  <a:lnTo>
                    <a:pt x="32279" y="216267"/>
                  </a:lnTo>
                  <a:lnTo>
                    <a:pt x="33426" y="218790"/>
                  </a:lnTo>
                  <a:lnTo>
                    <a:pt x="34700" y="223711"/>
                  </a:lnTo>
                  <a:lnTo>
                    <a:pt x="35833" y="226134"/>
                  </a:lnTo>
                  <a:lnTo>
                    <a:pt x="37383" y="228543"/>
                  </a:lnTo>
                  <a:lnTo>
                    <a:pt x="42863" y="2357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386"/>
            <p:cNvSpPr/>
            <p:nvPr/>
          </p:nvSpPr>
          <p:spPr>
            <a:xfrm>
              <a:off x="4407693" y="2800448"/>
              <a:ext cx="242889" cy="206976"/>
            </a:xfrm>
            <a:custGeom>
              <a:avLst/>
              <a:gdLst/>
              <a:ahLst/>
              <a:cxnLst/>
              <a:rect l="0" t="0" r="0" b="0"/>
              <a:pathLst>
                <a:path w="242889" h="206976">
                  <a:moveTo>
                    <a:pt x="0" y="49908"/>
                  </a:moveTo>
                  <a:lnTo>
                    <a:pt x="0" y="46116"/>
                  </a:lnTo>
                  <a:lnTo>
                    <a:pt x="1588" y="44205"/>
                  </a:lnTo>
                  <a:lnTo>
                    <a:pt x="7585" y="39965"/>
                  </a:lnTo>
                  <a:lnTo>
                    <a:pt x="9819" y="37723"/>
                  </a:lnTo>
                  <a:lnTo>
                    <a:pt x="11309" y="35435"/>
                  </a:lnTo>
                  <a:lnTo>
                    <a:pt x="12302" y="33115"/>
                  </a:lnTo>
                  <a:lnTo>
                    <a:pt x="15522" y="28421"/>
                  </a:lnTo>
                  <a:lnTo>
                    <a:pt x="17491" y="26059"/>
                  </a:lnTo>
                  <a:lnTo>
                    <a:pt x="23914" y="21316"/>
                  </a:lnTo>
                  <a:lnTo>
                    <a:pt x="27849" y="18941"/>
                  </a:lnTo>
                  <a:lnTo>
                    <a:pt x="32060" y="16563"/>
                  </a:lnTo>
                  <a:lnTo>
                    <a:pt x="40972" y="11805"/>
                  </a:lnTo>
                  <a:lnTo>
                    <a:pt x="45571" y="10218"/>
                  </a:lnTo>
                  <a:lnTo>
                    <a:pt x="50224" y="9161"/>
                  </a:lnTo>
                  <a:lnTo>
                    <a:pt x="54914" y="8455"/>
                  </a:lnTo>
                  <a:lnTo>
                    <a:pt x="59628" y="7192"/>
                  </a:lnTo>
                  <a:lnTo>
                    <a:pt x="64358" y="5555"/>
                  </a:lnTo>
                  <a:lnTo>
                    <a:pt x="69100" y="3671"/>
                  </a:lnTo>
                  <a:lnTo>
                    <a:pt x="73848" y="2414"/>
                  </a:lnTo>
                  <a:lnTo>
                    <a:pt x="78601" y="1577"/>
                  </a:lnTo>
                  <a:lnTo>
                    <a:pt x="83357" y="1018"/>
                  </a:lnTo>
                  <a:lnTo>
                    <a:pt x="88115" y="646"/>
                  </a:lnTo>
                  <a:lnTo>
                    <a:pt x="92875" y="398"/>
                  </a:lnTo>
                  <a:lnTo>
                    <a:pt x="102396" y="122"/>
                  </a:lnTo>
                  <a:lnTo>
                    <a:pt x="111921" y="0"/>
                  </a:lnTo>
                  <a:lnTo>
                    <a:pt x="115889" y="761"/>
                  </a:lnTo>
                  <a:lnTo>
                    <a:pt x="125266" y="4830"/>
                  </a:lnTo>
                  <a:lnTo>
                    <a:pt x="130551" y="6061"/>
                  </a:lnTo>
                  <a:lnTo>
                    <a:pt x="135546" y="8725"/>
                  </a:lnTo>
                  <a:lnTo>
                    <a:pt x="142820" y="14686"/>
                  </a:lnTo>
                  <a:lnTo>
                    <a:pt x="145220" y="16902"/>
                  </a:lnTo>
                  <a:lnTo>
                    <a:pt x="146820" y="19967"/>
                  </a:lnTo>
                  <a:lnTo>
                    <a:pt x="147886" y="23597"/>
                  </a:lnTo>
                  <a:lnTo>
                    <a:pt x="148597" y="27605"/>
                  </a:lnTo>
                  <a:lnTo>
                    <a:pt x="148278" y="31864"/>
                  </a:lnTo>
                  <a:lnTo>
                    <a:pt x="147270" y="36291"/>
                  </a:lnTo>
                  <a:lnTo>
                    <a:pt x="145805" y="40830"/>
                  </a:lnTo>
                  <a:lnTo>
                    <a:pt x="144035" y="45443"/>
                  </a:lnTo>
                  <a:lnTo>
                    <a:pt x="142061" y="50107"/>
                  </a:lnTo>
                  <a:lnTo>
                    <a:pt x="139951" y="54803"/>
                  </a:lnTo>
                  <a:lnTo>
                    <a:pt x="135490" y="64254"/>
                  </a:lnTo>
                  <a:lnTo>
                    <a:pt x="119049" y="97536"/>
                  </a:lnTo>
                  <a:lnTo>
                    <a:pt x="115878" y="103091"/>
                  </a:lnTo>
                  <a:lnTo>
                    <a:pt x="112177" y="109176"/>
                  </a:lnTo>
                  <a:lnTo>
                    <a:pt x="108123" y="115614"/>
                  </a:lnTo>
                  <a:lnTo>
                    <a:pt x="104625" y="121493"/>
                  </a:lnTo>
                  <a:lnTo>
                    <a:pt x="101500" y="127000"/>
                  </a:lnTo>
                  <a:lnTo>
                    <a:pt x="95911" y="137352"/>
                  </a:lnTo>
                  <a:lnTo>
                    <a:pt x="90782" y="147245"/>
                  </a:lnTo>
                  <a:lnTo>
                    <a:pt x="87509" y="152105"/>
                  </a:lnTo>
                  <a:lnTo>
                    <a:pt x="83739" y="156933"/>
                  </a:lnTo>
                  <a:lnTo>
                    <a:pt x="79639" y="161739"/>
                  </a:lnTo>
                  <a:lnTo>
                    <a:pt x="76111" y="165737"/>
                  </a:lnTo>
                  <a:lnTo>
                    <a:pt x="70075" y="172296"/>
                  </a:lnTo>
                  <a:lnTo>
                    <a:pt x="68148" y="175156"/>
                  </a:lnTo>
                  <a:lnTo>
                    <a:pt x="66007" y="180451"/>
                  </a:lnTo>
                  <a:lnTo>
                    <a:pt x="64802" y="184101"/>
                  </a:lnTo>
                  <a:lnTo>
                    <a:pt x="64394" y="190245"/>
                  </a:lnTo>
                  <a:lnTo>
                    <a:pt x="64339" y="191655"/>
                  </a:lnTo>
                  <a:lnTo>
                    <a:pt x="66430" y="194398"/>
                  </a:lnTo>
                  <a:lnTo>
                    <a:pt x="68100" y="196241"/>
                  </a:lnTo>
                  <a:lnTo>
                    <a:pt x="70006" y="197469"/>
                  </a:lnTo>
                  <a:lnTo>
                    <a:pt x="76482" y="199992"/>
                  </a:lnTo>
                  <a:lnTo>
                    <a:pt x="83427" y="204620"/>
                  </a:lnTo>
                  <a:lnTo>
                    <a:pt x="88143" y="205982"/>
                  </a:lnTo>
                  <a:lnTo>
                    <a:pt x="95261" y="206748"/>
                  </a:lnTo>
                  <a:lnTo>
                    <a:pt x="102134" y="206927"/>
                  </a:lnTo>
                  <a:lnTo>
                    <a:pt x="106190" y="206975"/>
                  </a:lnTo>
                  <a:lnTo>
                    <a:pt x="110481" y="206213"/>
                  </a:lnTo>
                  <a:lnTo>
                    <a:pt x="114929" y="204911"/>
                  </a:lnTo>
                  <a:lnTo>
                    <a:pt x="119482" y="203250"/>
                  </a:lnTo>
                  <a:lnTo>
                    <a:pt x="126658" y="201404"/>
                  </a:lnTo>
                  <a:lnTo>
                    <a:pt x="134080" y="199789"/>
                  </a:lnTo>
                  <a:lnTo>
                    <a:pt x="139393" y="198248"/>
                  </a:lnTo>
                  <a:lnTo>
                    <a:pt x="145316" y="196426"/>
                  </a:lnTo>
                  <a:lnTo>
                    <a:pt x="150853" y="194418"/>
                  </a:lnTo>
                  <a:lnTo>
                    <a:pt x="156131" y="192285"/>
                  </a:lnTo>
                  <a:lnTo>
                    <a:pt x="161237" y="190070"/>
                  </a:lnTo>
                  <a:lnTo>
                    <a:pt x="171144" y="185492"/>
                  </a:lnTo>
                  <a:lnTo>
                    <a:pt x="176009" y="183160"/>
                  </a:lnTo>
                  <a:lnTo>
                    <a:pt x="181633" y="180811"/>
                  </a:lnTo>
                  <a:lnTo>
                    <a:pt x="187764" y="178452"/>
                  </a:lnTo>
                  <a:lnTo>
                    <a:pt x="194232" y="176085"/>
                  </a:lnTo>
                  <a:lnTo>
                    <a:pt x="200132" y="173713"/>
                  </a:lnTo>
                  <a:lnTo>
                    <a:pt x="205653" y="171339"/>
                  </a:lnTo>
                  <a:lnTo>
                    <a:pt x="216020" y="166583"/>
                  </a:lnTo>
                  <a:lnTo>
                    <a:pt x="225920" y="161824"/>
                  </a:lnTo>
                  <a:lnTo>
                    <a:pt x="233494" y="157063"/>
                  </a:lnTo>
                  <a:lnTo>
                    <a:pt x="242888" y="14992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387"/>
            <p:cNvSpPr/>
            <p:nvPr/>
          </p:nvSpPr>
          <p:spPr>
            <a:xfrm>
              <a:off x="4679156" y="2773104"/>
              <a:ext cx="242439" cy="234315"/>
            </a:xfrm>
            <a:custGeom>
              <a:avLst/>
              <a:gdLst/>
              <a:ahLst/>
              <a:cxnLst/>
              <a:rect l="0" t="0" r="0" b="0"/>
              <a:pathLst>
                <a:path w="242439" h="234315">
                  <a:moveTo>
                    <a:pt x="0" y="55821"/>
                  </a:moveTo>
                  <a:lnTo>
                    <a:pt x="14434" y="41386"/>
                  </a:lnTo>
                  <a:lnTo>
                    <a:pt x="18354" y="39054"/>
                  </a:lnTo>
                  <a:lnTo>
                    <a:pt x="22555" y="37499"/>
                  </a:lnTo>
                  <a:lnTo>
                    <a:pt x="26943" y="36463"/>
                  </a:lnTo>
                  <a:lnTo>
                    <a:pt x="31456" y="34184"/>
                  </a:lnTo>
                  <a:lnTo>
                    <a:pt x="36052" y="31077"/>
                  </a:lnTo>
                  <a:lnTo>
                    <a:pt x="40703" y="27419"/>
                  </a:lnTo>
                  <a:lnTo>
                    <a:pt x="46185" y="24186"/>
                  </a:lnTo>
                  <a:lnTo>
                    <a:pt x="52221" y="21237"/>
                  </a:lnTo>
                  <a:lnTo>
                    <a:pt x="58626" y="18477"/>
                  </a:lnTo>
                  <a:lnTo>
                    <a:pt x="65278" y="16638"/>
                  </a:lnTo>
                  <a:lnTo>
                    <a:pt x="72094" y="15411"/>
                  </a:lnTo>
                  <a:lnTo>
                    <a:pt x="79019" y="14594"/>
                  </a:lnTo>
                  <a:lnTo>
                    <a:pt x="86017" y="13254"/>
                  </a:lnTo>
                  <a:lnTo>
                    <a:pt x="93063" y="11568"/>
                  </a:lnTo>
                  <a:lnTo>
                    <a:pt x="100142" y="9650"/>
                  </a:lnTo>
                  <a:lnTo>
                    <a:pt x="114357" y="5402"/>
                  </a:lnTo>
                  <a:lnTo>
                    <a:pt x="121482" y="3158"/>
                  </a:lnTo>
                  <a:lnTo>
                    <a:pt x="128613" y="1663"/>
                  </a:lnTo>
                  <a:lnTo>
                    <a:pt x="135748" y="665"/>
                  </a:lnTo>
                  <a:lnTo>
                    <a:pt x="142886" y="0"/>
                  </a:lnTo>
                  <a:lnTo>
                    <a:pt x="150026" y="351"/>
                  </a:lnTo>
                  <a:lnTo>
                    <a:pt x="157168" y="1378"/>
                  </a:lnTo>
                  <a:lnTo>
                    <a:pt x="164309" y="2857"/>
                  </a:lnTo>
                  <a:lnTo>
                    <a:pt x="169865" y="4637"/>
                  </a:lnTo>
                  <a:lnTo>
                    <a:pt x="174362" y="6617"/>
                  </a:lnTo>
                  <a:lnTo>
                    <a:pt x="181475" y="10933"/>
                  </a:lnTo>
                  <a:lnTo>
                    <a:pt x="187283" y="15498"/>
                  </a:lnTo>
                  <a:lnTo>
                    <a:pt x="192510" y="22289"/>
                  </a:lnTo>
                  <a:lnTo>
                    <a:pt x="195015" y="26322"/>
                  </a:lnTo>
                  <a:lnTo>
                    <a:pt x="195891" y="29805"/>
                  </a:lnTo>
                  <a:lnTo>
                    <a:pt x="195682" y="32921"/>
                  </a:lnTo>
                  <a:lnTo>
                    <a:pt x="194748" y="35791"/>
                  </a:lnTo>
                  <a:lnTo>
                    <a:pt x="192538" y="40087"/>
                  </a:lnTo>
                  <a:lnTo>
                    <a:pt x="189477" y="45331"/>
                  </a:lnTo>
                  <a:lnTo>
                    <a:pt x="185849" y="51209"/>
                  </a:lnTo>
                  <a:lnTo>
                    <a:pt x="181843" y="56715"/>
                  </a:lnTo>
                  <a:lnTo>
                    <a:pt x="177585" y="61973"/>
                  </a:lnTo>
                  <a:lnTo>
                    <a:pt x="173159" y="67066"/>
                  </a:lnTo>
                  <a:lnTo>
                    <a:pt x="168620" y="72049"/>
                  </a:lnTo>
                  <a:lnTo>
                    <a:pt x="159345" y="81819"/>
                  </a:lnTo>
                  <a:lnTo>
                    <a:pt x="145197" y="96244"/>
                  </a:lnTo>
                  <a:lnTo>
                    <a:pt x="139660" y="101025"/>
                  </a:lnTo>
                  <a:lnTo>
                    <a:pt x="133588" y="105801"/>
                  </a:lnTo>
                  <a:lnTo>
                    <a:pt x="127159" y="110572"/>
                  </a:lnTo>
                  <a:lnTo>
                    <a:pt x="122079" y="113753"/>
                  </a:lnTo>
                  <a:lnTo>
                    <a:pt x="117898" y="115873"/>
                  </a:lnTo>
                  <a:lnTo>
                    <a:pt x="111137" y="119023"/>
                  </a:lnTo>
                  <a:lnTo>
                    <a:pt x="105486" y="123069"/>
                  </a:lnTo>
                  <a:lnTo>
                    <a:pt x="100329" y="125396"/>
                  </a:lnTo>
                  <a:lnTo>
                    <a:pt x="93305" y="127149"/>
                  </a:lnTo>
                  <a:lnTo>
                    <a:pt x="100697" y="127244"/>
                  </a:lnTo>
                  <a:lnTo>
                    <a:pt x="102850" y="127248"/>
                  </a:lnTo>
                  <a:lnTo>
                    <a:pt x="105079" y="126458"/>
                  </a:lnTo>
                  <a:lnTo>
                    <a:pt x="109673" y="123463"/>
                  </a:lnTo>
                  <a:lnTo>
                    <a:pt x="113596" y="122347"/>
                  </a:lnTo>
                  <a:lnTo>
                    <a:pt x="118593" y="121603"/>
                  </a:lnTo>
                  <a:lnTo>
                    <a:pt x="124306" y="121106"/>
                  </a:lnTo>
                  <a:lnTo>
                    <a:pt x="129702" y="119982"/>
                  </a:lnTo>
                  <a:lnTo>
                    <a:pt x="134886" y="118439"/>
                  </a:lnTo>
                  <a:lnTo>
                    <a:pt x="139930" y="116616"/>
                  </a:lnTo>
                  <a:lnTo>
                    <a:pt x="145675" y="115401"/>
                  </a:lnTo>
                  <a:lnTo>
                    <a:pt x="151885" y="114591"/>
                  </a:lnTo>
                  <a:lnTo>
                    <a:pt x="158407" y="114051"/>
                  </a:lnTo>
                  <a:lnTo>
                    <a:pt x="164342" y="113691"/>
                  </a:lnTo>
                  <a:lnTo>
                    <a:pt x="175170" y="113291"/>
                  </a:lnTo>
                  <a:lnTo>
                    <a:pt x="193983" y="113065"/>
                  </a:lnTo>
                  <a:lnTo>
                    <a:pt x="199172" y="113827"/>
                  </a:lnTo>
                  <a:lnTo>
                    <a:pt x="203425" y="115129"/>
                  </a:lnTo>
                  <a:lnTo>
                    <a:pt x="211061" y="118692"/>
                  </a:lnTo>
                  <a:lnTo>
                    <a:pt x="219746" y="122922"/>
                  </a:lnTo>
                  <a:lnTo>
                    <a:pt x="226782" y="127448"/>
                  </a:lnTo>
                  <a:lnTo>
                    <a:pt x="232555" y="132105"/>
                  </a:lnTo>
                  <a:lnTo>
                    <a:pt x="237766" y="136821"/>
                  </a:lnTo>
                  <a:lnTo>
                    <a:pt x="239473" y="139983"/>
                  </a:lnTo>
                  <a:lnTo>
                    <a:pt x="240611" y="143679"/>
                  </a:lnTo>
                  <a:lnTo>
                    <a:pt x="241370" y="147730"/>
                  </a:lnTo>
                  <a:lnTo>
                    <a:pt x="241876" y="152019"/>
                  </a:lnTo>
                  <a:lnTo>
                    <a:pt x="242213" y="156465"/>
                  </a:lnTo>
                  <a:lnTo>
                    <a:pt x="242438" y="161017"/>
                  </a:lnTo>
                  <a:lnTo>
                    <a:pt x="241794" y="165639"/>
                  </a:lnTo>
                  <a:lnTo>
                    <a:pt x="240571" y="170308"/>
                  </a:lnTo>
                  <a:lnTo>
                    <a:pt x="238962" y="175008"/>
                  </a:lnTo>
                  <a:lnTo>
                    <a:pt x="237095" y="179729"/>
                  </a:lnTo>
                  <a:lnTo>
                    <a:pt x="235057" y="184464"/>
                  </a:lnTo>
                  <a:lnTo>
                    <a:pt x="232905" y="189208"/>
                  </a:lnTo>
                  <a:lnTo>
                    <a:pt x="229882" y="193164"/>
                  </a:lnTo>
                  <a:lnTo>
                    <a:pt x="226280" y="196595"/>
                  </a:lnTo>
                  <a:lnTo>
                    <a:pt x="222290" y="199676"/>
                  </a:lnTo>
                  <a:lnTo>
                    <a:pt x="218044" y="203318"/>
                  </a:lnTo>
                  <a:lnTo>
                    <a:pt x="213625" y="207334"/>
                  </a:lnTo>
                  <a:lnTo>
                    <a:pt x="201937" y="218453"/>
                  </a:lnTo>
                  <a:lnTo>
                    <a:pt x="198919" y="221392"/>
                  </a:lnTo>
                  <a:lnTo>
                    <a:pt x="195319" y="223352"/>
                  </a:lnTo>
                  <a:lnTo>
                    <a:pt x="191331" y="224658"/>
                  </a:lnTo>
                  <a:lnTo>
                    <a:pt x="187085" y="225529"/>
                  </a:lnTo>
                  <a:lnTo>
                    <a:pt x="181873" y="226903"/>
                  </a:lnTo>
                  <a:lnTo>
                    <a:pt x="176018" y="228613"/>
                  </a:lnTo>
                  <a:lnTo>
                    <a:pt x="169733" y="230547"/>
                  </a:lnTo>
                  <a:lnTo>
                    <a:pt x="163955" y="231836"/>
                  </a:lnTo>
                  <a:lnTo>
                    <a:pt x="158516" y="232695"/>
                  </a:lnTo>
                  <a:lnTo>
                    <a:pt x="153302" y="233268"/>
                  </a:lnTo>
                  <a:lnTo>
                    <a:pt x="148239" y="233650"/>
                  </a:lnTo>
                  <a:lnTo>
                    <a:pt x="143276" y="233905"/>
                  </a:lnTo>
                  <a:lnTo>
                    <a:pt x="133528" y="234188"/>
                  </a:lnTo>
                  <a:lnTo>
                    <a:pt x="123904" y="234314"/>
                  </a:lnTo>
                  <a:lnTo>
                    <a:pt x="119909" y="233553"/>
                  </a:lnTo>
                  <a:lnTo>
                    <a:pt x="113353" y="230592"/>
                  </a:lnTo>
                  <a:lnTo>
                    <a:pt x="109700" y="229485"/>
                  </a:lnTo>
                  <a:lnTo>
                    <a:pt x="105677" y="228747"/>
                  </a:lnTo>
                  <a:lnTo>
                    <a:pt x="101408" y="228255"/>
                  </a:lnTo>
                  <a:lnTo>
                    <a:pt x="97767" y="227133"/>
                  </a:lnTo>
                  <a:lnTo>
                    <a:pt x="91606" y="223770"/>
                  </a:lnTo>
                  <a:lnTo>
                    <a:pt x="86222" y="219629"/>
                  </a:lnTo>
                  <a:lnTo>
                    <a:pt x="83675" y="217414"/>
                  </a:lnTo>
                  <a:lnTo>
                    <a:pt x="81183" y="215937"/>
                  </a:lnTo>
                  <a:lnTo>
                    <a:pt x="78728" y="214952"/>
                  </a:lnTo>
                  <a:lnTo>
                    <a:pt x="71437" y="21298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388"/>
            <p:cNvSpPr/>
            <p:nvPr/>
          </p:nvSpPr>
          <p:spPr>
            <a:xfrm>
              <a:off x="3643312" y="3307556"/>
              <a:ext cx="142876" cy="7145"/>
            </a:xfrm>
            <a:custGeom>
              <a:avLst/>
              <a:gdLst/>
              <a:ahLst/>
              <a:cxnLst/>
              <a:rect l="0" t="0" r="0" b="0"/>
              <a:pathLst>
                <a:path w="142876" h="7145">
                  <a:moveTo>
                    <a:pt x="0" y="0"/>
                  </a:moveTo>
                  <a:lnTo>
                    <a:pt x="120056" y="0"/>
                  </a:lnTo>
                  <a:lnTo>
                    <a:pt x="124488" y="794"/>
                  </a:lnTo>
                  <a:lnTo>
                    <a:pt x="129029" y="2116"/>
                  </a:lnTo>
                  <a:lnTo>
                    <a:pt x="142875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389"/>
            <p:cNvSpPr/>
            <p:nvPr/>
          </p:nvSpPr>
          <p:spPr>
            <a:xfrm>
              <a:off x="3871912" y="3150393"/>
              <a:ext cx="64295" cy="242889"/>
            </a:xfrm>
            <a:custGeom>
              <a:avLst/>
              <a:gdLst/>
              <a:ahLst/>
              <a:cxnLst/>
              <a:rect l="0" t="0" r="0" b="0"/>
              <a:pathLst>
                <a:path w="64295" h="242889">
                  <a:moveTo>
                    <a:pt x="0" y="0"/>
                  </a:moveTo>
                  <a:lnTo>
                    <a:pt x="0" y="10642"/>
                  </a:lnTo>
                  <a:lnTo>
                    <a:pt x="794" y="11857"/>
                  </a:lnTo>
                  <a:lnTo>
                    <a:pt x="2117" y="12668"/>
                  </a:lnTo>
                  <a:lnTo>
                    <a:pt x="3792" y="13208"/>
                  </a:lnTo>
                  <a:lnTo>
                    <a:pt x="4910" y="15155"/>
                  </a:lnTo>
                  <a:lnTo>
                    <a:pt x="6151" y="21552"/>
                  </a:lnTo>
                  <a:lnTo>
                    <a:pt x="7276" y="24687"/>
                  </a:lnTo>
                  <a:lnTo>
                    <a:pt x="8819" y="27571"/>
                  </a:lnTo>
                  <a:lnTo>
                    <a:pt x="10642" y="30287"/>
                  </a:lnTo>
                  <a:lnTo>
                    <a:pt x="12651" y="33685"/>
                  </a:lnTo>
                  <a:lnTo>
                    <a:pt x="14784" y="37538"/>
                  </a:lnTo>
                  <a:lnTo>
                    <a:pt x="17000" y="41694"/>
                  </a:lnTo>
                  <a:lnTo>
                    <a:pt x="18477" y="46052"/>
                  </a:lnTo>
                  <a:lnTo>
                    <a:pt x="19462" y="50545"/>
                  </a:lnTo>
                  <a:lnTo>
                    <a:pt x="20119" y="55128"/>
                  </a:lnTo>
                  <a:lnTo>
                    <a:pt x="21350" y="59771"/>
                  </a:lnTo>
                  <a:lnTo>
                    <a:pt x="22964" y="64454"/>
                  </a:lnTo>
                  <a:lnTo>
                    <a:pt x="24835" y="69163"/>
                  </a:lnTo>
                  <a:lnTo>
                    <a:pt x="26875" y="73890"/>
                  </a:lnTo>
                  <a:lnTo>
                    <a:pt x="31259" y="83376"/>
                  </a:lnTo>
                  <a:lnTo>
                    <a:pt x="33539" y="88921"/>
                  </a:lnTo>
                  <a:lnTo>
                    <a:pt x="35854" y="95000"/>
                  </a:lnTo>
                  <a:lnTo>
                    <a:pt x="38190" y="101433"/>
                  </a:lnTo>
                  <a:lnTo>
                    <a:pt x="39747" y="108104"/>
                  </a:lnTo>
                  <a:lnTo>
                    <a:pt x="40786" y="114932"/>
                  </a:lnTo>
                  <a:lnTo>
                    <a:pt x="41478" y="121865"/>
                  </a:lnTo>
                  <a:lnTo>
                    <a:pt x="41939" y="128075"/>
                  </a:lnTo>
                  <a:lnTo>
                    <a:pt x="42247" y="133802"/>
                  </a:lnTo>
                  <a:lnTo>
                    <a:pt x="42452" y="139207"/>
                  </a:lnTo>
                  <a:lnTo>
                    <a:pt x="42741" y="158193"/>
                  </a:lnTo>
                  <a:lnTo>
                    <a:pt x="43575" y="164200"/>
                  </a:lnTo>
                  <a:lnTo>
                    <a:pt x="44925" y="169791"/>
                  </a:lnTo>
                  <a:lnTo>
                    <a:pt x="46619" y="175107"/>
                  </a:lnTo>
                  <a:lnTo>
                    <a:pt x="47748" y="180238"/>
                  </a:lnTo>
                  <a:lnTo>
                    <a:pt x="48501" y="185246"/>
                  </a:lnTo>
                  <a:lnTo>
                    <a:pt x="49002" y="190173"/>
                  </a:lnTo>
                  <a:lnTo>
                    <a:pt x="49337" y="195045"/>
                  </a:lnTo>
                  <a:lnTo>
                    <a:pt x="49560" y="199880"/>
                  </a:lnTo>
                  <a:lnTo>
                    <a:pt x="49874" y="212153"/>
                  </a:lnTo>
                  <a:lnTo>
                    <a:pt x="49918" y="215254"/>
                  </a:lnTo>
                  <a:lnTo>
                    <a:pt x="50741" y="218115"/>
                  </a:lnTo>
                  <a:lnTo>
                    <a:pt x="52084" y="220817"/>
                  </a:lnTo>
                  <a:lnTo>
                    <a:pt x="53773" y="223411"/>
                  </a:lnTo>
                  <a:lnTo>
                    <a:pt x="55649" y="228411"/>
                  </a:lnTo>
                  <a:lnTo>
                    <a:pt x="56149" y="230855"/>
                  </a:lnTo>
                  <a:lnTo>
                    <a:pt x="57276" y="233279"/>
                  </a:lnTo>
                  <a:lnTo>
                    <a:pt x="58822" y="235688"/>
                  </a:lnTo>
                  <a:lnTo>
                    <a:pt x="64294" y="2428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390"/>
            <p:cNvSpPr/>
            <p:nvPr/>
          </p:nvSpPr>
          <p:spPr>
            <a:xfrm>
              <a:off x="4443412" y="3221831"/>
              <a:ext cx="221457" cy="28576"/>
            </a:xfrm>
            <a:custGeom>
              <a:avLst/>
              <a:gdLst/>
              <a:ahLst/>
              <a:cxnLst/>
              <a:rect l="0" t="0" r="0" b="0"/>
              <a:pathLst>
                <a:path w="221457" h="28576">
                  <a:moveTo>
                    <a:pt x="0" y="28575"/>
                  </a:moveTo>
                  <a:lnTo>
                    <a:pt x="23151" y="28575"/>
                  </a:lnTo>
                  <a:lnTo>
                    <a:pt x="26546" y="27781"/>
                  </a:lnTo>
                  <a:lnTo>
                    <a:pt x="30397" y="26458"/>
                  </a:lnTo>
                  <a:lnTo>
                    <a:pt x="34553" y="24783"/>
                  </a:lnTo>
                  <a:lnTo>
                    <a:pt x="38910" y="23665"/>
                  </a:lnTo>
                  <a:lnTo>
                    <a:pt x="43403" y="22921"/>
                  </a:lnTo>
                  <a:lnTo>
                    <a:pt x="47985" y="22424"/>
                  </a:lnTo>
                  <a:lnTo>
                    <a:pt x="53421" y="21299"/>
                  </a:lnTo>
                  <a:lnTo>
                    <a:pt x="59427" y="19756"/>
                  </a:lnTo>
                  <a:lnTo>
                    <a:pt x="65811" y="17933"/>
                  </a:lnTo>
                  <a:lnTo>
                    <a:pt x="71655" y="16718"/>
                  </a:lnTo>
                  <a:lnTo>
                    <a:pt x="77139" y="15907"/>
                  </a:lnTo>
                  <a:lnTo>
                    <a:pt x="82383" y="15367"/>
                  </a:lnTo>
                  <a:lnTo>
                    <a:pt x="88259" y="14214"/>
                  </a:lnTo>
                  <a:lnTo>
                    <a:pt x="94558" y="12651"/>
                  </a:lnTo>
                  <a:lnTo>
                    <a:pt x="101139" y="10815"/>
                  </a:lnTo>
                  <a:lnTo>
                    <a:pt x="114801" y="6659"/>
                  </a:lnTo>
                  <a:lnTo>
                    <a:pt x="121778" y="4439"/>
                  </a:lnTo>
                  <a:lnTo>
                    <a:pt x="128810" y="2959"/>
                  </a:lnTo>
                  <a:lnTo>
                    <a:pt x="135879" y="1973"/>
                  </a:lnTo>
                  <a:lnTo>
                    <a:pt x="142974" y="1315"/>
                  </a:lnTo>
                  <a:lnTo>
                    <a:pt x="150085" y="877"/>
                  </a:lnTo>
                  <a:lnTo>
                    <a:pt x="164336" y="390"/>
                  </a:lnTo>
                  <a:lnTo>
                    <a:pt x="197912" y="51"/>
                  </a:lnTo>
                  <a:lnTo>
                    <a:pt x="2214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391"/>
            <p:cNvSpPr/>
            <p:nvPr/>
          </p:nvSpPr>
          <p:spPr>
            <a:xfrm>
              <a:off x="4800602" y="3121818"/>
              <a:ext cx="14286" cy="235745"/>
            </a:xfrm>
            <a:custGeom>
              <a:avLst/>
              <a:gdLst/>
              <a:ahLst/>
              <a:cxnLst/>
              <a:rect l="0" t="0" r="0" b="0"/>
              <a:pathLst>
                <a:path w="14286" h="235745">
                  <a:moveTo>
                    <a:pt x="14285" y="0"/>
                  </a:moveTo>
                  <a:lnTo>
                    <a:pt x="14285" y="47760"/>
                  </a:lnTo>
                  <a:lnTo>
                    <a:pt x="13491" y="53271"/>
                  </a:lnTo>
                  <a:lnTo>
                    <a:pt x="12168" y="59327"/>
                  </a:lnTo>
                  <a:lnTo>
                    <a:pt x="10493" y="65745"/>
                  </a:lnTo>
                  <a:lnTo>
                    <a:pt x="9375" y="72405"/>
                  </a:lnTo>
                  <a:lnTo>
                    <a:pt x="8631" y="79226"/>
                  </a:lnTo>
                  <a:lnTo>
                    <a:pt x="8134" y="86155"/>
                  </a:lnTo>
                  <a:lnTo>
                    <a:pt x="7009" y="93156"/>
                  </a:lnTo>
                  <a:lnTo>
                    <a:pt x="5466" y="100204"/>
                  </a:lnTo>
                  <a:lnTo>
                    <a:pt x="3643" y="107284"/>
                  </a:lnTo>
                  <a:lnTo>
                    <a:pt x="2428" y="114385"/>
                  </a:lnTo>
                  <a:lnTo>
                    <a:pt x="1618" y="121501"/>
                  </a:lnTo>
                  <a:lnTo>
                    <a:pt x="1078" y="128626"/>
                  </a:lnTo>
                  <a:lnTo>
                    <a:pt x="718" y="135757"/>
                  </a:lnTo>
                  <a:lnTo>
                    <a:pt x="318" y="150030"/>
                  </a:lnTo>
                  <a:lnTo>
                    <a:pt x="6" y="204370"/>
                  </a:lnTo>
                  <a:lnTo>
                    <a:pt x="0" y="215159"/>
                  </a:lnTo>
                  <a:lnTo>
                    <a:pt x="793" y="218846"/>
                  </a:lnTo>
                  <a:lnTo>
                    <a:pt x="2115" y="222891"/>
                  </a:lnTo>
                  <a:lnTo>
                    <a:pt x="7141" y="2357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392"/>
            <p:cNvSpPr/>
            <p:nvPr/>
          </p:nvSpPr>
          <p:spPr>
            <a:xfrm>
              <a:off x="3350418" y="3608713"/>
              <a:ext cx="300039" cy="254840"/>
            </a:xfrm>
            <a:custGeom>
              <a:avLst/>
              <a:gdLst/>
              <a:ahLst/>
              <a:cxnLst/>
              <a:rect l="0" t="0" r="0" b="0"/>
              <a:pathLst>
                <a:path w="300039" h="254840">
                  <a:moveTo>
                    <a:pt x="0" y="63174"/>
                  </a:moveTo>
                  <a:lnTo>
                    <a:pt x="0" y="50174"/>
                  </a:lnTo>
                  <a:lnTo>
                    <a:pt x="4234" y="47342"/>
                  </a:lnTo>
                  <a:lnTo>
                    <a:pt x="7585" y="45475"/>
                  </a:lnTo>
                  <a:lnTo>
                    <a:pt x="13425" y="39168"/>
                  </a:lnTo>
                  <a:lnTo>
                    <a:pt x="16094" y="35264"/>
                  </a:lnTo>
                  <a:lnTo>
                    <a:pt x="23293" y="28809"/>
                  </a:lnTo>
                  <a:lnTo>
                    <a:pt x="32577" y="23294"/>
                  </a:lnTo>
                  <a:lnTo>
                    <a:pt x="38387" y="20713"/>
                  </a:lnTo>
                  <a:lnTo>
                    <a:pt x="44641" y="18198"/>
                  </a:lnTo>
                  <a:lnTo>
                    <a:pt x="50398" y="15727"/>
                  </a:lnTo>
                  <a:lnTo>
                    <a:pt x="61029" y="10866"/>
                  </a:lnTo>
                  <a:lnTo>
                    <a:pt x="66086" y="9252"/>
                  </a:lnTo>
                  <a:lnTo>
                    <a:pt x="71045" y="8176"/>
                  </a:lnTo>
                  <a:lnTo>
                    <a:pt x="75938" y="7458"/>
                  </a:lnTo>
                  <a:lnTo>
                    <a:pt x="81582" y="6187"/>
                  </a:lnTo>
                  <a:lnTo>
                    <a:pt x="87726" y="4545"/>
                  </a:lnTo>
                  <a:lnTo>
                    <a:pt x="94203" y="2657"/>
                  </a:lnTo>
                  <a:lnTo>
                    <a:pt x="100108" y="1398"/>
                  </a:lnTo>
                  <a:lnTo>
                    <a:pt x="105633" y="559"/>
                  </a:lnTo>
                  <a:lnTo>
                    <a:pt x="110903" y="0"/>
                  </a:lnTo>
                  <a:lnTo>
                    <a:pt x="116798" y="420"/>
                  </a:lnTo>
                  <a:lnTo>
                    <a:pt x="123109" y="1494"/>
                  </a:lnTo>
                  <a:lnTo>
                    <a:pt x="129698" y="3004"/>
                  </a:lnTo>
                  <a:lnTo>
                    <a:pt x="135678" y="4804"/>
                  </a:lnTo>
                  <a:lnTo>
                    <a:pt x="141252" y="6799"/>
                  </a:lnTo>
                  <a:lnTo>
                    <a:pt x="146556" y="8922"/>
                  </a:lnTo>
                  <a:lnTo>
                    <a:pt x="151679" y="11131"/>
                  </a:lnTo>
                  <a:lnTo>
                    <a:pt x="161605" y="15702"/>
                  </a:lnTo>
                  <a:lnTo>
                    <a:pt x="169191" y="20380"/>
                  </a:lnTo>
                  <a:lnTo>
                    <a:pt x="172325" y="22738"/>
                  </a:lnTo>
                  <a:lnTo>
                    <a:pt x="177925" y="29592"/>
                  </a:lnTo>
                  <a:lnTo>
                    <a:pt x="182265" y="37136"/>
                  </a:lnTo>
                  <a:lnTo>
                    <a:pt x="184194" y="43135"/>
                  </a:lnTo>
                  <a:lnTo>
                    <a:pt x="187169" y="52680"/>
                  </a:lnTo>
                  <a:lnTo>
                    <a:pt x="189073" y="58560"/>
                  </a:lnTo>
                  <a:lnTo>
                    <a:pt x="189549" y="64860"/>
                  </a:lnTo>
                  <a:lnTo>
                    <a:pt x="189072" y="71442"/>
                  </a:lnTo>
                  <a:lnTo>
                    <a:pt x="187960" y="78211"/>
                  </a:lnTo>
                  <a:lnTo>
                    <a:pt x="187220" y="85105"/>
                  </a:lnTo>
                  <a:lnTo>
                    <a:pt x="186726" y="92082"/>
                  </a:lnTo>
                  <a:lnTo>
                    <a:pt x="186396" y="99115"/>
                  </a:lnTo>
                  <a:lnTo>
                    <a:pt x="185383" y="106185"/>
                  </a:lnTo>
                  <a:lnTo>
                    <a:pt x="183914" y="113279"/>
                  </a:lnTo>
                  <a:lnTo>
                    <a:pt x="182141" y="120390"/>
                  </a:lnTo>
                  <a:lnTo>
                    <a:pt x="179371" y="127512"/>
                  </a:lnTo>
                  <a:lnTo>
                    <a:pt x="175937" y="134641"/>
                  </a:lnTo>
                  <a:lnTo>
                    <a:pt x="172060" y="141775"/>
                  </a:lnTo>
                  <a:lnTo>
                    <a:pt x="167888" y="148912"/>
                  </a:lnTo>
                  <a:lnTo>
                    <a:pt x="159019" y="163193"/>
                  </a:lnTo>
                  <a:lnTo>
                    <a:pt x="155226" y="170334"/>
                  </a:lnTo>
                  <a:lnTo>
                    <a:pt x="151902" y="177477"/>
                  </a:lnTo>
                  <a:lnTo>
                    <a:pt x="148893" y="184619"/>
                  </a:lnTo>
                  <a:lnTo>
                    <a:pt x="145300" y="190969"/>
                  </a:lnTo>
                  <a:lnTo>
                    <a:pt x="141317" y="196789"/>
                  </a:lnTo>
                  <a:lnTo>
                    <a:pt x="137074" y="202257"/>
                  </a:lnTo>
                  <a:lnTo>
                    <a:pt x="132658" y="207490"/>
                  </a:lnTo>
                  <a:lnTo>
                    <a:pt x="128126" y="212566"/>
                  </a:lnTo>
                  <a:lnTo>
                    <a:pt x="123518" y="217538"/>
                  </a:lnTo>
                  <a:lnTo>
                    <a:pt x="114163" y="225178"/>
                  </a:lnTo>
                  <a:lnTo>
                    <a:pt x="109446" y="228327"/>
                  </a:lnTo>
                  <a:lnTo>
                    <a:pt x="104714" y="232014"/>
                  </a:lnTo>
                  <a:lnTo>
                    <a:pt x="99972" y="236058"/>
                  </a:lnTo>
                  <a:lnTo>
                    <a:pt x="91263" y="243199"/>
                  </a:lnTo>
                  <a:lnTo>
                    <a:pt x="84747" y="246373"/>
                  </a:lnTo>
                  <a:lnTo>
                    <a:pt x="77088" y="249900"/>
                  </a:lnTo>
                  <a:lnTo>
                    <a:pt x="69187" y="253320"/>
                  </a:lnTo>
                  <a:lnTo>
                    <a:pt x="63029" y="254839"/>
                  </a:lnTo>
                  <a:lnTo>
                    <a:pt x="60276" y="254451"/>
                  </a:lnTo>
                  <a:lnTo>
                    <a:pt x="57646" y="253398"/>
                  </a:lnTo>
                  <a:lnTo>
                    <a:pt x="55100" y="251903"/>
                  </a:lnTo>
                  <a:lnTo>
                    <a:pt x="48037" y="250241"/>
                  </a:lnTo>
                  <a:lnTo>
                    <a:pt x="43931" y="249798"/>
                  </a:lnTo>
                  <a:lnTo>
                    <a:pt x="40400" y="247915"/>
                  </a:lnTo>
                  <a:lnTo>
                    <a:pt x="34360" y="241589"/>
                  </a:lnTo>
                  <a:lnTo>
                    <a:pt x="29029" y="235603"/>
                  </a:lnTo>
                  <a:lnTo>
                    <a:pt x="26497" y="232895"/>
                  </a:lnTo>
                  <a:lnTo>
                    <a:pt x="24808" y="229503"/>
                  </a:lnTo>
                  <a:lnTo>
                    <a:pt x="23683" y="225654"/>
                  </a:lnTo>
                  <a:lnTo>
                    <a:pt x="22432" y="217937"/>
                  </a:lnTo>
                  <a:lnTo>
                    <a:pt x="21876" y="211862"/>
                  </a:lnTo>
                  <a:lnTo>
                    <a:pt x="21629" y="204399"/>
                  </a:lnTo>
                  <a:lnTo>
                    <a:pt x="21563" y="200187"/>
                  </a:lnTo>
                  <a:lnTo>
                    <a:pt x="23107" y="195791"/>
                  </a:lnTo>
                  <a:lnTo>
                    <a:pt x="25723" y="191273"/>
                  </a:lnTo>
                  <a:lnTo>
                    <a:pt x="29055" y="186673"/>
                  </a:lnTo>
                  <a:lnTo>
                    <a:pt x="32070" y="182019"/>
                  </a:lnTo>
                  <a:lnTo>
                    <a:pt x="34874" y="177329"/>
                  </a:lnTo>
                  <a:lnTo>
                    <a:pt x="37537" y="172615"/>
                  </a:lnTo>
                  <a:lnTo>
                    <a:pt x="42612" y="165260"/>
                  </a:lnTo>
                  <a:lnTo>
                    <a:pt x="45077" y="162188"/>
                  </a:lnTo>
                  <a:lnTo>
                    <a:pt x="52049" y="156657"/>
                  </a:lnTo>
                  <a:lnTo>
                    <a:pt x="60439" y="151553"/>
                  </a:lnTo>
                  <a:lnTo>
                    <a:pt x="69460" y="146639"/>
                  </a:lnTo>
                  <a:lnTo>
                    <a:pt x="83464" y="139410"/>
                  </a:lnTo>
                  <a:lnTo>
                    <a:pt x="88186" y="137811"/>
                  </a:lnTo>
                  <a:lnTo>
                    <a:pt x="92922" y="136744"/>
                  </a:lnTo>
                  <a:lnTo>
                    <a:pt x="97667" y="136034"/>
                  </a:lnTo>
                  <a:lnTo>
                    <a:pt x="103211" y="136353"/>
                  </a:lnTo>
                  <a:lnTo>
                    <a:pt x="109289" y="137360"/>
                  </a:lnTo>
                  <a:lnTo>
                    <a:pt x="115722" y="138825"/>
                  </a:lnTo>
                  <a:lnTo>
                    <a:pt x="121598" y="139802"/>
                  </a:lnTo>
                  <a:lnTo>
                    <a:pt x="127103" y="140453"/>
                  </a:lnTo>
                  <a:lnTo>
                    <a:pt x="132360" y="140887"/>
                  </a:lnTo>
                  <a:lnTo>
                    <a:pt x="137453" y="141970"/>
                  </a:lnTo>
                  <a:lnTo>
                    <a:pt x="142435" y="143486"/>
                  </a:lnTo>
                  <a:lnTo>
                    <a:pt x="147344" y="145291"/>
                  </a:lnTo>
                  <a:lnTo>
                    <a:pt x="152205" y="147287"/>
                  </a:lnTo>
                  <a:lnTo>
                    <a:pt x="157033" y="149412"/>
                  </a:lnTo>
                  <a:lnTo>
                    <a:pt x="161838" y="151622"/>
                  </a:lnTo>
                  <a:lnTo>
                    <a:pt x="167424" y="153889"/>
                  </a:lnTo>
                  <a:lnTo>
                    <a:pt x="173528" y="156195"/>
                  </a:lnTo>
                  <a:lnTo>
                    <a:pt x="179980" y="158526"/>
                  </a:lnTo>
                  <a:lnTo>
                    <a:pt x="189264" y="163231"/>
                  </a:lnTo>
                  <a:lnTo>
                    <a:pt x="196830" y="168763"/>
                  </a:lnTo>
                  <a:lnTo>
                    <a:pt x="205485" y="176513"/>
                  </a:lnTo>
                  <a:lnTo>
                    <a:pt x="214622" y="183132"/>
                  </a:lnTo>
                  <a:lnTo>
                    <a:pt x="219281" y="186009"/>
                  </a:lnTo>
                  <a:lnTo>
                    <a:pt x="226576" y="193438"/>
                  </a:lnTo>
                  <a:lnTo>
                    <a:pt x="229632" y="197642"/>
                  </a:lnTo>
                  <a:lnTo>
                    <a:pt x="237261" y="204429"/>
                  </a:lnTo>
                  <a:lnTo>
                    <a:pt x="245149" y="210092"/>
                  </a:lnTo>
                  <a:lnTo>
                    <a:pt x="251301" y="215254"/>
                  </a:lnTo>
                  <a:lnTo>
                    <a:pt x="258798" y="220194"/>
                  </a:lnTo>
                  <a:lnTo>
                    <a:pt x="267422" y="225036"/>
                  </a:lnTo>
                  <a:lnTo>
                    <a:pt x="276546" y="229834"/>
                  </a:lnTo>
                  <a:lnTo>
                    <a:pt x="283776" y="234611"/>
                  </a:lnTo>
                  <a:lnTo>
                    <a:pt x="291093" y="240354"/>
                  </a:lnTo>
                  <a:lnTo>
                    <a:pt x="294210" y="241139"/>
                  </a:lnTo>
                  <a:lnTo>
                    <a:pt x="300038" y="2417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393"/>
            <p:cNvSpPr/>
            <p:nvPr/>
          </p:nvSpPr>
          <p:spPr>
            <a:xfrm>
              <a:off x="3714750" y="3657600"/>
              <a:ext cx="171451" cy="200026"/>
            </a:xfrm>
            <a:custGeom>
              <a:avLst/>
              <a:gdLst/>
              <a:ahLst/>
              <a:cxnLst/>
              <a:rect l="0" t="0" r="0" b="0"/>
              <a:pathLst>
                <a:path w="171451" h="200026">
                  <a:moveTo>
                    <a:pt x="0" y="0"/>
                  </a:moveTo>
                  <a:lnTo>
                    <a:pt x="3792" y="3792"/>
                  </a:lnTo>
                  <a:lnTo>
                    <a:pt x="5703" y="4909"/>
                  </a:lnTo>
                  <a:lnTo>
                    <a:pt x="9942" y="6150"/>
                  </a:lnTo>
                  <a:lnTo>
                    <a:pt x="14473" y="8819"/>
                  </a:lnTo>
                  <a:lnTo>
                    <a:pt x="19132" y="12651"/>
                  </a:lnTo>
                  <a:lnTo>
                    <a:pt x="23849" y="17000"/>
                  </a:lnTo>
                  <a:lnTo>
                    <a:pt x="26218" y="20064"/>
                  </a:lnTo>
                  <a:lnTo>
                    <a:pt x="28591" y="23695"/>
                  </a:lnTo>
                  <a:lnTo>
                    <a:pt x="30967" y="27702"/>
                  </a:lnTo>
                  <a:lnTo>
                    <a:pt x="34138" y="31169"/>
                  </a:lnTo>
                  <a:lnTo>
                    <a:pt x="37840" y="34273"/>
                  </a:lnTo>
                  <a:lnTo>
                    <a:pt x="41895" y="37135"/>
                  </a:lnTo>
                  <a:lnTo>
                    <a:pt x="46186" y="39838"/>
                  </a:lnTo>
                  <a:lnTo>
                    <a:pt x="50634" y="42433"/>
                  </a:lnTo>
                  <a:lnTo>
                    <a:pt x="55188" y="44958"/>
                  </a:lnTo>
                  <a:lnTo>
                    <a:pt x="59016" y="48228"/>
                  </a:lnTo>
                  <a:lnTo>
                    <a:pt x="62363" y="51996"/>
                  </a:lnTo>
                  <a:lnTo>
                    <a:pt x="65388" y="56095"/>
                  </a:lnTo>
                  <a:lnTo>
                    <a:pt x="68991" y="60415"/>
                  </a:lnTo>
                  <a:lnTo>
                    <a:pt x="72982" y="64883"/>
                  </a:lnTo>
                  <a:lnTo>
                    <a:pt x="81649" y="74080"/>
                  </a:lnTo>
                  <a:lnTo>
                    <a:pt x="108686" y="101517"/>
                  </a:lnTo>
                  <a:lnTo>
                    <a:pt x="112938" y="105778"/>
                  </a:lnTo>
                  <a:lnTo>
                    <a:pt x="116567" y="111000"/>
                  </a:lnTo>
                  <a:lnTo>
                    <a:pt x="119780" y="116862"/>
                  </a:lnTo>
                  <a:lnTo>
                    <a:pt x="128094" y="134373"/>
                  </a:lnTo>
                  <a:lnTo>
                    <a:pt x="138015" y="154513"/>
                  </a:lnTo>
                  <a:lnTo>
                    <a:pt x="140429" y="158571"/>
                  </a:lnTo>
                  <a:lnTo>
                    <a:pt x="142831" y="162070"/>
                  </a:lnTo>
                  <a:lnTo>
                    <a:pt x="147618" y="168075"/>
                  </a:lnTo>
                  <a:lnTo>
                    <a:pt x="152391" y="173389"/>
                  </a:lnTo>
                  <a:lnTo>
                    <a:pt x="154775" y="176711"/>
                  </a:lnTo>
                  <a:lnTo>
                    <a:pt x="157158" y="180514"/>
                  </a:lnTo>
                  <a:lnTo>
                    <a:pt x="159541" y="184636"/>
                  </a:lnTo>
                  <a:lnTo>
                    <a:pt x="161923" y="188178"/>
                  </a:lnTo>
                  <a:lnTo>
                    <a:pt x="166686" y="194230"/>
                  </a:lnTo>
                  <a:lnTo>
                    <a:pt x="171450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394"/>
            <p:cNvSpPr/>
            <p:nvPr/>
          </p:nvSpPr>
          <p:spPr>
            <a:xfrm>
              <a:off x="3736181" y="3629025"/>
              <a:ext cx="121445" cy="185738"/>
            </a:xfrm>
            <a:custGeom>
              <a:avLst/>
              <a:gdLst/>
              <a:ahLst/>
              <a:cxnLst/>
              <a:rect l="0" t="0" r="0" b="0"/>
              <a:pathLst>
                <a:path w="121445" h="185738">
                  <a:moveTo>
                    <a:pt x="121444" y="0"/>
                  </a:moveTo>
                  <a:lnTo>
                    <a:pt x="110802" y="0"/>
                  </a:lnTo>
                  <a:lnTo>
                    <a:pt x="109586" y="794"/>
                  </a:lnTo>
                  <a:lnTo>
                    <a:pt x="108776" y="2116"/>
                  </a:lnTo>
                  <a:lnTo>
                    <a:pt x="108237" y="3792"/>
                  </a:lnTo>
                  <a:lnTo>
                    <a:pt x="106289" y="6497"/>
                  </a:lnTo>
                  <a:lnTo>
                    <a:pt x="103403" y="9887"/>
                  </a:lnTo>
                  <a:lnTo>
                    <a:pt x="99891" y="13735"/>
                  </a:lnTo>
                  <a:lnTo>
                    <a:pt x="96757" y="17888"/>
                  </a:lnTo>
                  <a:lnTo>
                    <a:pt x="93873" y="22244"/>
                  </a:lnTo>
                  <a:lnTo>
                    <a:pt x="91157" y="26735"/>
                  </a:lnTo>
                  <a:lnTo>
                    <a:pt x="88552" y="31317"/>
                  </a:lnTo>
                  <a:lnTo>
                    <a:pt x="83542" y="40641"/>
                  </a:lnTo>
                  <a:lnTo>
                    <a:pt x="80301" y="46144"/>
                  </a:lnTo>
                  <a:lnTo>
                    <a:pt x="72466" y="58608"/>
                  </a:lnTo>
                  <a:lnTo>
                    <a:pt x="59130" y="79013"/>
                  </a:lnTo>
                  <a:lnTo>
                    <a:pt x="55295" y="85219"/>
                  </a:lnTo>
                  <a:lnTo>
                    <a:pt x="51945" y="90944"/>
                  </a:lnTo>
                  <a:lnTo>
                    <a:pt x="48917" y="96348"/>
                  </a:lnTo>
                  <a:lnTo>
                    <a:pt x="45311" y="102332"/>
                  </a:lnTo>
                  <a:lnTo>
                    <a:pt x="37072" y="115331"/>
                  </a:lnTo>
                  <a:lnTo>
                    <a:pt x="33445" y="121337"/>
                  </a:lnTo>
                  <a:lnTo>
                    <a:pt x="30235" y="126928"/>
                  </a:lnTo>
                  <a:lnTo>
                    <a:pt x="24550" y="137375"/>
                  </a:lnTo>
                  <a:lnTo>
                    <a:pt x="19378" y="147309"/>
                  </a:lnTo>
                  <a:lnTo>
                    <a:pt x="16887" y="151387"/>
                  </a:lnTo>
                  <a:lnTo>
                    <a:pt x="14433" y="154900"/>
                  </a:lnTo>
                  <a:lnTo>
                    <a:pt x="12003" y="158035"/>
                  </a:lnTo>
                  <a:lnTo>
                    <a:pt x="9589" y="161713"/>
                  </a:lnTo>
                  <a:lnTo>
                    <a:pt x="7187" y="165752"/>
                  </a:lnTo>
                  <a:lnTo>
                    <a:pt x="4791" y="170033"/>
                  </a:lnTo>
                  <a:lnTo>
                    <a:pt x="3194" y="173680"/>
                  </a:lnTo>
                  <a:lnTo>
                    <a:pt x="2129" y="176905"/>
                  </a:lnTo>
                  <a:lnTo>
                    <a:pt x="0" y="1857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395"/>
            <p:cNvSpPr/>
            <p:nvPr/>
          </p:nvSpPr>
          <p:spPr>
            <a:xfrm>
              <a:off x="4029075" y="3636168"/>
              <a:ext cx="150019" cy="14289"/>
            </a:xfrm>
            <a:custGeom>
              <a:avLst/>
              <a:gdLst/>
              <a:ahLst/>
              <a:cxnLst/>
              <a:rect l="0" t="0" r="0" b="0"/>
              <a:pathLst>
                <a:path w="150019" h="14289">
                  <a:moveTo>
                    <a:pt x="0" y="14288"/>
                  </a:moveTo>
                  <a:lnTo>
                    <a:pt x="9942" y="14288"/>
                  </a:lnTo>
                  <a:lnTo>
                    <a:pt x="12184" y="13494"/>
                  </a:lnTo>
                  <a:lnTo>
                    <a:pt x="14473" y="12171"/>
                  </a:lnTo>
                  <a:lnTo>
                    <a:pt x="16792" y="10496"/>
                  </a:lnTo>
                  <a:lnTo>
                    <a:pt x="19925" y="9378"/>
                  </a:lnTo>
                  <a:lnTo>
                    <a:pt x="23603" y="8633"/>
                  </a:lnTo>
                  <a:lnTo>
                    <a:pt x="27641" y="8137"/>
                  </a:lnTo>
                  <a:lnTo>
                    <a:pt x="31921" y="7806"/>
                  </a:lnTo>
                  <a:lnTo>
                    <a:pt x="36362" y="7585"/>
                  </a:lnTo>
                  <a:lnTo>
                    <a:pt x="45529" y="7340"/>
                  </a:lnTo>
                  <a:lnTo>
                    <a:pt x="69093" y="7170"/>
                  </a:lnTo>
                  <a:lnTo>
                    <a:pt x="74638" y="6367"/>
                  </a:lnTo>
                  <a:lnTo>
                    <a:pt x="80714" y="5039"/>
                  </a:lnTo>
                  <a:lnTo>
                    <a:pt x="87147" y="3359"/>
                  </a:lnTo>
                  <a:lnTo>
                    <a:pt x="93023" y="2240"/>
                  </a:lnTo>
                  <a:lnTo>
                    <a:pt x="98527" y="1493"/>
                  </a:lnTo>
                  <a:lnTo>
                    <a:pt x="103785" y="996"/>
                  </a:lnTo>
                  <a:lnTo>
                    <a:pt x="108084" y="664"/>
                  </a:lnTo>
                  <a:lnTo>
                    <a:pt x="111743" y="443"/>
                  </a:lnTo>
                  <a:lnTo>
                    <a:pt x="114977" y="295"/>
                  </a:lnTo>
                  <a:lnTo>
                    <a:pt x="122802" y="132"/>
                  </a:lnTo>
                  <a:lnTo>
                    <a:pt x="15001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396"/>
            <p:cNvSpPr/>
            <p:nvPr/>
          </p:nvSpPr>
          <p:spPr>
            <a:xfrm>
              <a:off x="4079081" y="3743325"/>
              <a:ext cx="150020" cy="7144"/>
            </a:xfrm>
            <a:custGeom>
              <a:avLst/>
              <a:gdLst/>
              <a:ahLst/>
              <a:cxnLst/>
              <a:rect l="0" t="0" r="0" b="0"/>
              <a:pathLst>
                <a:path w="150020" h="7144">
                  <a:moveTo>
                    <a:pt x="0" y="7143"/>
                  </a:moveTo>
                  <a:lnTo>
                    <a:pt x="83373" y="7143"/>
                  </a:lnTo>
                  <a:lnTo>
                    <a:pt x="88126" y="6350"/>
                  </a:lnTo>
                  <a:lnTo>
                    <a:pt x="92882" y="5027"/>
                  </a:lnTo>
                  <a:lnTo>
                    <a:pt x="97640" y="3351"/>
                  </a:lnTo>
                  <a:lnTo>
                    <a:pt x="103193" y="2233"/>
                  </a:lnTo>
                  <a:lnTo>
                    <a:pt x="109277" y="1489"/>
                  </a:lnTo>
                  <a:lnTo>
                    <a:pt x="115713" y="992"/>
                  </a:lnTo>
                  <a:lnTo>
                    <a:pt x="121592" y="661"/>
                  </a:lnTo>
                  <a:lnTo>
                    <a:pt x="132358" y="294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397"/>
            <p:cNvSpPr/>
            <p:nvPr/>
          </p:nvSpPr>
          <p:spPr>
            <a:xfrm>
              <a:off x="4350543" y="3593306"/>
              <a:ext cx="21430" cy="228601"/>
            </a:xfrm>
            <a:custGeom>
              <a:avLst/>
              <a:gdLst/>
              <a:ahLst/>
              <a:cxnLst/>
              <a:rect l="0" t="0" r="0" b="0"/>
              <a:pathLst>
                <a:path w="21430" h="228601">
                  <a:moveTo>
                    <a:pt x="0" y="0"/>
                  </a:moveTo>
                  <a:lnTo>
                    <a:pt x="13292" y="0"/>
                  </a:lnTo>
                  <a:lnTo>
                    <a:pt x="13624" y="794"/>
                  </a:lnTo>
                  <a:lnTo>
                    <a:pt x="14201" y="6151"/>
                  </a:lnTo>
                  <a:lnTo>
                    <a:pt x="15023" y="7275"/>
                  </a:lnTo>
                  <a:lnTo>
                    <a:pt x="16366" y="8819"/>
                  </a:lnTo>
                  <a:lnTo>
                    <a:pt x="18054" y="10642"/>
                  </a:lnTo>
                  <a:lnTo>
                    <a:pt x="19180" y="13444"/>
                  </a:lnTo>
                  <a:lnTo>
                    <a:pt x="19931" y="16900"/>
                  </a:lnTo>
                  <a:lnTo>
                    <a:pt x="20431" y="20792"/>
                  </a:lnTo>
                  <a:lnTo>
                    <a:pt x="20987" y="27232"/>
                  </a:lnTo>
                  <a:lnTo>
                    <a:pt x="21234" y="33535"/>
                  </a:lnTo>
                  <a:lnTo>
                    <a:pt x="21405" y="51316"/>
                  </a:lnTo>
                  <a:lnTo>
                    <a:pt x="21429" y="80317"/>
                  </a:lnTo>
                  <a:lnTo>
                    <a:pt x="20636" y="86088"/>
                  </a:lnTo>
                  <a:lnTo>
                    <a:pt x="19314" y="91523"/>
                  </a:lnTo>
                  <a:lnTo>
                    <a:pt x="17639" y="96734"/>
                  </a:lnTo>
                  <a:lnTo>
                    <a:pt x="16521" y="101795"/>
                  </a:lnTo>
                  <a:lnTo>
                    <a:pt x="15777" y="106758"/>
                  </a:lnTo>
                  <a:lnTo>
                    <a:pt x="15281" y="111653"/>
                  </a:lnTo>
                  <a:lnTo>
                    <a:pt x="14950" y="117298"/>
                  </a:lnTo>
                  <a:lnTo>
                    <a:pt x="14582" y="129920"/>
                  </a:lnTo>
                  <a:lnTo>
                    <a:pt x="14313" y="161624"/>
                  </a:lnTo>
                  <a:lnTo>
                    <a:pt x="14288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398"/>
            <p:cNvSpPr/>
            <p:nvPr/>
          </p:nvSpPr>
          <p:spPr>
            <a:xfrm>
              <a:off x="4486275" y="3564759"/>
              <a:ext cx="150019" cy="249680"/>
            </a:xfrm>
            <a:custGeom>
              <a:avLst/>
              <a:gdLst/>
              <a:ahLst/>
              <a:cxnLst/>
              <a:rect l="0" t="0" r="0" b="0"/>
              <a:pathLst>
                <a:path w="150019" h="249680">
                  <a:moveTo>
                    <a:pt x="0" y="35691"/>
                  </a:moveTo>
                  <a:lnTo>
                    <a:pt x="0" y="25748"/>
                  </a:lnTo>
                  <a:lnTo>
                    <a:pt x="794" y="24299"/>
                  </a:lnTo>
                  <a:lnTo>
                    <a:pt x="2116" y="23334"/>
                  </a:lnTo>
                  <a:lnTo>
                    <a:pt x="3792" y="22690"/>
                  </a:lnTo>
                  <a:lnTo>
                    <a:pt x="7770" y="19859"/>
                  </a:lnTo>
                  <a:lnTo>
                    <a:pt x="12184" y="15954"/>
                  </a:lnTo>
                  <a:lnTo>
                    <a:pt x="16792" y="11573"/>
                  </a:lnTo>
                  <a:lnTo>
                    <a:pt x="19132" y="10087"/>
                  </a:lnTo>
                  <a:lnTo>
                    <a:pt x="21486" y="9097"/>
                  </a:lnTo>
                  <a:lnTo>
                    <a:pt x="23849" y="8436"/>
                  </a:lnTo>
                  <a:lnTo>
                    <a:pt x="27011" y="7202"/>
                  </a:lnTo>
                  <a:lnTo>
                    <a:pt x="30708" y="5586"/>
                  </a:lnTo>
                  <a:lnTo>
                    <a:pt x="34759" y="3715"/>
                  </a:lnTo>
                  <a:lnTo>
                    <a:pt x="38254" y="2467"/>
                  </a:lnTo>
                  <a:lnTo>
                    <a:pt x="41377" y="1635"/>
                  </a:lnTo>
                  <a:lnTo>
                    <a:pt x="44253" y="1081"/>
                  </a:lnTo>
                  <a:lnTo>
                    <a:pt x="47759" y="711"/>
                  </a:lnTo>
                  <a:lnTo>
                    <a:pt x="51683" y="465"/>
                  </a:lnTo>
                  <a:lnTo>
                    <a:pt x="59482" y="191"/>
                  </a:lnTo>
                  <a:lnTo>
                    <a:pt x="68336" y="37"/>
                  </a:lnTo>
                  <a:lnTo>
                    <a:pt x="73499" y="0"/>
                  </a:lnTo>
                  <a:lnTo>
                    <a:pt x="75986" y="785"/>
                  </a:lnTo>
                  <a:lnTo>
                    <a:pt x="78439" y="2101"/>
                  </a:lnTo>
                  <a:lnTo>
                    <a:pt x="80867" y="3773"/>
                  </a:lnTo>
                  <a:lnTo>
                    <a:pt x="82486" y="5681"/>
                  </a:lnTo>
                  <a:lnTo>
                    <a:pt x="83566" y="7746"/>
                  </a:lnTo>
                  <a:lnTo>
                    <a:pt x="84285" y="9917"/>
                  </a:lnTo>
                  <a:lnTo>
                    <a:pt x="85085" y="16563"/>
                  </a:lnTo>
                  <a:lnTo>
                    <a:pt x="85298" y="20558"/>
                  </a:lnTo>
                  <a:lnTo>
                    <a:pt x="85535" y="29230"/>
                  </a:lnTo>
                  <a:lnTo>
                    <a:pt x="85598" y="33764"/>
                  </a:lnTo>
                  <a:lnTo>
                    <a:pt x="84846" y="39169"/>
                  </a:lnTo>
                  <a:lnTo>
                    <a:pt x="83552" y="45153"/>
                  </a:lnTo>
                  <a:lnTo>
                    <a:pt x="81895" y="51524"/>
                  </a:lnTo>
                  <a:lnTo>
                    <a:pt x="79997" y="58153"/>
                  </a:lnTo>
                  <a:lnTo>
                    <a:pt x="75770" y="71867"/>
                  </a:lnTo>
                  <a:lnTo>
                    <a:pt x="68929" y="92976"/>
                  </a:lnTo>
                  <a:lnTo>
                    <a:pt x="65796" y="100075"/>
                  </a:lnTo>
                  <a:lnTo>
                    <a:pt x="62120" y="107188"/>
                  </a:lnTo>
                  <a:lnTo>
                    <a:pt x="54596" y="120648"/>
                  </a:lnTo>
                  <a:lnTo>
                    <a:pt x="48607" y="131923"/>
                  </a:lnTo>
                  <a:lnTo>
                    <a:pt x="45898" y="137945"/>
                  </a:lnTo>
                  <a:lnTo>
                    <a:pt x="43298" y="144341"/>
                  </a:lnTo>
                  <a:lnTo>
                    <a:pt x="40772" y="150987"/>
                  </a:lnTo>
                  <a:lnTo>
                    <a:pt x="37500" y="157005"/>
                  </a:lnTo>
                  <a:lnTo>
                    <a:pt x="33731" y="162604"/>
                  </a:lnTo>
                  <a:lnTo>
                    <a:pt x="29631" y="167925"/>
                  </a:lnTo>
                  <a:lnTo>
                    <a:pt x="26897" y="173060"/>
                  </a:lnTo>
                  <a:lnTo>
                    <a:pt x="25075" y="178070"/>
                  </a:lnTo>
                  <a:lnTo>
                    <a:pt x="23860" y="182998"/>
                  </a:lnTo>
                  <a:lnTo>
                    <a:pt x="22257" y="187870"/>
                  </a:lnTo>
                  <a:lnTo>
                    <a:pt x="20394" y="192706"/>
                  </a:lnTo>
                  <a:lnTo>
                    <a:pt x="18358" y="197517"/>
                  </a:lnTo>
                  <a:lnTo>
                    <a:pt x="17001" y="202313"/>
                  </a:lnTo>
                  <a:lnTo>
                    <a:pt x="16097" y="207097"/>
                  </a:lnTo>
                  <a:lnTo>
                    <a:pt x="15494" y="211874"/>
                  </a:lnTo>
                  <a:lnTo>
                    <a:pt x="14823" y="219299"/>
                  </a:lnTo>
                  <a:lnTo>
                    <a:pt x="14525" y="225244"/>
                  </a:lnTo>
                  <a:lnTo>
                    <a:pt x="14318" y="234180"/>
                  </a:lnTo>
                  <a:lnTo>
                    <a:pt x="16418" y="237150"/>
                  </a:lnTo>
                  <a:lnTo>
                    <a:pt x="20441" y="241731"/>
                  </a:lnTo>
                  <a:lnTo>
                    <a:pt x="24930" y="246317"/>
                  </a:lnTo>
                  <a:lnTo>
                    <a:pt x="26939" y="247546"/>
                  </a:lnTo>
                  <a:lnTo>
                    <a:pt x="31287" y="248911"/>
                  </a:lnTo>
                  <a:lnTo>
                    <a:pt x="35866" y="249518"/>
                  </a:lnTo>
                  <a:lnTo>
                    <a:pt x="38198" y="249679"/>
                  </a:lnTo>
                  <a:lnTo>
                    <a:pt x="40546" y="248994"/>
                  </a:lnTo>
                  <a:lnTo>
                    <a:pt x="42905" y="247743"/>
                  </a:lnTo>
                  <a:lnTo>
                    <a:pt x="45272" y="246115"/>
                  </a:lnTo>
                  <a:lnTo>
                    <a:pt x="48438" y="245030"/>
                  </a:lnTo>
                  <a:lnTo>
                    <a:pt x="52135" y="244306"/>
                  </a:lnTo>
                  <a:lnTo>
                    <a:pt x="56188" y="243824"/>
                  </a:lnTo>
                  <a:lnTo>
                    <a:pt x="59683" y="242708"/>
                  </a:lnTo>
                  <a:lnTo>
                    <a:pt x="62808" y="241171"/>
                  </a:lnTo>
                  <a:lnTo>
                    <a:pt x="65684" y="239353"/>
                  </a:lnTo>
                  <a:lnTo>
                    <a:pt x="69189" y="237347"/>
                  </a:lnTo>
                  <a:lnTo>
                    <a:pt x="77317" y="233001"/>
                  </a:lnTo>
                  <a:lnTo>
                    <a:pt x="104873" y="219018"/>
                  </a:lnTo>
                  <a:lnTo>
                    <a:pt x="109603" y="215852"/>
                  </a:lnTo>
                  <a:lnTo>
                    <a:pt x="114343" y="212155"/>
                  </a:lnTo>
                  <a:lnTo>
                    <a:pt x="119091" y="208102"/>
                  </a:lnTo>
                  <a:lnTo>
                    <a:pt x="123844" y="204607"/>
                  </a:lnTo>
                  <a:lnTo>
                    <a:pt x="128600" y="201482"/>
                  </a:lnTo>
                  <a:lnTo>
                    <a:pt x="133358" y="198606"/>
                  </a:lnTo>
                  <a:lnTo>
                    <a:pt x="137324" y="195895"/>
                  </a:lnTo>
                  <a:lnTo>
                    <a:pt x="140762" y="193293"/>
                  </a:lnTo>
                  <a:lnTo>
                    <a:pt x="150018" y="18570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399"/>
            <p:cNvSpPr/>
            <p:nvPr/>
          </p:nvSpPr>
          <p:spPr>
            <a:xfrm>
              <a:off x="4722018" y="3550472"/>
              <a:ext cx="221458" cy="207051"/>
            </a:xfrm>
            <a:custGeom>
              <a:avLst/>
              <a:gdLst/>
              <a:ahLst/>
              <a:cxnLst/>
              <a:rect l="0" t="0" r="0" b="0"/>
              <a:pathLst>
                <a:path w="221458" h="207051">
                  <a:moveTo>
                    <a:pt x="0" y="35690"/>
                  </a:moveTo>
                  <a:lnTo>
                    <a:pt x="0" y="28633"/>
                  </a:lnTo>
                  <a:lnTo>
                    <a:pt x="3793" y="24780"/>
                  </a:lnTo>
                  <a:lnTo>
                    <a:pt x="5703" y="23654"/>
                  </a:lnTo>
                  <a:lnTo>
                    <a:pt x="12185" y="21276"/>
                  </a:lnTo>
                  <a:lnTo>
                    <a:pt x="16793" y="17907"/>
                  </a:lnTo>
                  <a:lnTo>
                    <a:pt x="21487" y="13763"/>
                  </a:lnTo>
                  <a:lnTo>
                    <a:pt x="23850" y="11547"/>
                  </a:lnTo>
                  <a:lnTo>
                    <a:pt x="27012" y="10070"/>
                  </a:lnTo>
                  <a:lnTo>
                    <a:pt x="30708" y="9085"/>
                  </a:lnTo>
                  <a:lnTo>
                    <a:pt x="34760" y="8428"/>
                  </a:lnTo>
                  <a:lnTo>
                    <a:pt x="39048" y="7197"/>
                  </a:lnTo>
                  <a:lnTo>
                    <a:pt x="43495" y="5582"/>
                  </a:lnTo>
                  <a:lnTo>
                    <a:pt x="48047" y="3712"/>
                  </a:lnTo>
                  <a:lnTo>
                    <a:pt x="51875" y="2465"/>
                  </a:lnTo>
                  <a:lnTo>
                    <a:pt x="58245" y="1080"/>
                  </a:lnTo>
                  <a:lnTo>
                    <a:pt x="61849" y="710"/>
                  </a:lnTo>
                  <a:lnTo>
                    <a:pt x="65839" y="464"/>
                  </a:lnTo>
                  <a:lnTo>
                    <a:pt x="74506" y="190"/>
                  </a:lnTo>
                  <a:lnTo>
                    <a:pt x="93930" y="0"/>
                  </a:lnTo>
                  <a:lnTo>
                    <a:pt x="96751" y="784"/>
                  </a:lnTo>
                  <a:lnTo>
                    <a:pt x="102003" y="3773"/>
                  </a:lnTo>
                  <a:lnTo>
                    <a:pt x="106982" y="7746"/>
                  </a:lnTo>
                  <a:lnTo>
                    <a:pt x="109422" y="9917"/>
                  </a:lnTo>
                  <a:lnTo>
                    <a:pt x="111842" y="11364"/>
                  </a:lnTo>
                  <a:lnTo>
                    <a:pt x="116647" y="12972"/>
                  </a:lnTo>
                  <a:lnTo>
                    <a:pt x="119040" y="14989"/>
                  </a:lnTo>
                  <a:lnTo>
                    <a:pt x="121429" y="17921"/>
                  </a:lnTo>
                  <a:lnTo>
                    <a:pt x="123815" y="21462"/>
                  </a:lnTo>
                  <a:lnTo>
                    <a:pt x="126467" y="27515"/>
                  </a:lnTo>
                  <a:lnTo>
                    <a:pt x="127645" y="33644"/>
                  </a:lnTo>
                  <a:lnTo>
                    <a:pt x="127959" y="37501"/>
                  </a:lnTo>
                  <a:lnTo>
                    <a:pt x="128308" y="45226"/>
                  </a:lnTo>
                  <a:lnTo>
                    <a:pt x="128464" y="51305"/>
                  </a:lnTo>
                  <a:lnTo>
                    <a:pt x="127711" y="55625"/>
                  </a:lnTo>
                  <a:lnTo>
                    <a:pt x="126416" y="60886"/>
                  </a:lnTo>
                  <a:lnTo>
                    <a:pt x="124759" y="66775"/>
                  </a:lnTo>
                  <a:lnTo>
                    <a:pt x="122860" y="72289"/>
                  </a:lnTo>
                  <a:lnTo>
                    <a:pt x="120801" y="77551"/>
                  </a:lnTo>
                  <a:lnTo>
                    <a:pt x="118634" y="82648"/>
                  </a:lnTo>
                  <a:lnTo>
                    <a:pt x="115602" y="87633"/>
                  </a:lnTo>
                  <a:lnTo>
                    <a:pt x="111993" y="92544"/>
                  </a:lnTo>
                  <a:lnTo>
                    <a:pt x="108000" y="97405"/>
                  </a:lnTo>
                  <a:lnTo>
                    <a:pt x="104543" y="102233"/>
                  </a:lnTo>
                  <a:lnTo>
                    <a:pt x="101446" y="107040"/>
                  </a:lnTo>
                  <a:lnTo>
                    <a:pt x="98587" y="111831"/>
                  </a:lnTo>
                  <a:lnTo>
                    <a:pt x="95887" y="116614"/>
                  </a:lnTo>
                  <a:lnTo>
                    <a:pt x="90771" y="126160"/>
                  </a:lnTo>
                  <a:lnTo>
                    <a:pt x="83428" y="140460"/>
                  </a:lnTo>
                  <a:lnTo>
                    <a:pt x="81812" y="144430"/>
                  </a:lnTo>
                  <a:lnTo>
                    <a:pt x="80736" y="147871"/>
                  </a:lnTo>
                  <a:lnTo>
                    <a:pt x="80018" y="150959"/>
                  </a:lnTo>
                  <a:lnTo>
                    <a:pt x="78745" y="154604"/>
                  </a:lnTo>
                  <a:lnTo>
                    <a:pt x="77103" y="158623"/>
                  </a:lnTo>
                  <a:lnTo>
                    <a:pt x="75215" y="162889"/>
                  </a:lnTo>
                  <a:lnTo>
                    <a:pt x="73956" y="166527"/>
                  </a:lnTo>
                  <a:lnTo>
                    <a:pt x="72557" y="172686"/>
                  </a:lnTo>
                  <a:lnTo>
                    <a:pt x="69818" y="178069"/>
                  </a:lnTo>
                  <a:lnTo>
                    <a:pt x="67977" y="180615"/>
                  </a:lnTo>
                  <a:lnTo>
                    <a:pt x="65931" y="185562"/>
                  </a:lnTo>
                  <a:lnTo>
                    <a:pt x="65021" y="190406"/>
                  </a:lnTo>
                  <a:lnTo>
                    <a:pt x="64617" y="195205"/>
                  </a:lnTo>
                  <a:lnTo>
                    <a:pt x="65303" y="196802"/>
                  </a:lnTo>
                  <a:lnTo>
                    <a:pt x="66554" y="197867"/>
                  </a:lnTo>
                  <a:lnTo>
                    <a:pt x="70473" y="199575"/>
                  </a:lnTo>
                  <a:lnTo>
                    <a:pt x="70795" y="200509"/>
                  </a:lnTo>
                  <a:lnTo>
                    <a:pt x="71152" y="203664"/>
                  </a:lnTo>
                  <a:lnTo>
                    <a:pt x="72041" y="204823"/>
                  </a:lnTo>
                  <a:lnTo>
                    <a:pt x="73427" y="205595"/>
                  </a:lnTo>
                  <a:lnTo>
                    <a:pt x="75146" y="206110"/>
                  </a:lnTo>
                  <a:lnTo>
                    <a:pt x="81288" y="206682"/>
                  </a:lnTo>
                  <a:lnTo>
                    <a:pt x="88516" y="206937"/>
                  </a:lnTo>
                  <a:lnTo>
                    <a:pt x="94374" y="207050"/>
                  </a:lnTo>
                  <a:lnTo>
                    <a:pt x="97047" y="206286"/>
                  </a:lnTo>
                  <a:lnTo>
                    <a:pt x="102134" y="203321"/>
                  </a:lnTo>
                  <a:lnTo>
                    <a:pt x="105396" y="202212"/>
                  </a:lnTo>
                  <a:lnTo>
                    <a:pt x="109158" y="201474"/>
                  </a:lnTo>
                  <a:lnTo>
                    <a:pt x="113253" y="200981"/>
                  </a:lnTo>
                  <a:lnTo>
                    <a:pt x="117571" y="199859"/>
                  </a:lnTo>
                  <a:lnTo>
                    <a:pt x="122037" y="198318"/>
                  </a:lnTo>
                  <a:lnTo>
                    <a:pt x="126602" y="196496"/>
                  </a:lnTo>
                  <a:lnTo>
                    <a:pt x="131233" y="194488"/>
                  </a:lnTo>
                  <a:lnTo>
                    <a:pt x="140611" y="190139"/>
                  </a:lnTo>
                  <a:lnTo>
                    <a:pt x="169079" y="176155"/>
                  </a:lnTo>
                  <a:lnTo>
                    <a:pt x="174632" y="174577"/>
                  </a:lnTo>
                  <a:lnTo>
                    <a:pt x="180715" y="173525"/>
                  </a:lnTo>
                  <a:lnTo>
                    <a:pt x="187152" y="172824"/>
                  </a:lnTo>
                  <a:lnTo>
                    <a:pt x="192237" y="171562"/>
                  </a:lnTo>
                  <a:lnTo>
                    <a:pt x="196421" y="169928"/>
                  </a:lnTo>
                  <a:lnTo>
                    <a:pt x="203186" y="166789"/>
                  </a:lnTo>
                  <a:lnTo>
                    <a:pt x="208838" y="165394"/>
                  </a:lnTo>
                  <a:lnTo>
                    <a:pt x="213996" y="164774"/>
                  </a:lnTo>
                  <a:lnTo>
                    <a:pt x="221457" y="16427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400"/>
            <p:cNvSpPr/>
            <p:nvPr/>
          </p:nvSpPr>
          <p:spPr>
            <a:xfrm>
              <a:off x="3707606" y="4136231"/>
              <a:ext cx="150020" cy="278607"/>
            </a:xfrm>
            <a:custGeom>
              <a:avLst/>
              <a:gdLst/>
              <a:ahLst/>
              <a:cxnLst/>
              <a:rect l="0" t="0" r="0" b="0"/>
              <a:pathLst>
                <a:path w="150020" h="278607">
                  <a:moveTo>
                    <a:pt x="0" y="0"/>
                  </a:moveTo>
                  <a:lnTo>
                    <a:pt x="10642" y="21284"/>
                  </a:lnTo>
                  <a:lnTo>
                    <a:pt x="13444" y="25302"/>
                  </a:lnTo>
                  <a:lnTo>
                    <a:pt x="16900" y="29568"/>
                  </a:lnTo>
                  <a:lnTo>
                    <a:pt x="20792" y="33999"/>
                  </a:lnTo>
                  <a:lnTo>
                    <a:pt x="24180" y="39335"/>
                  </a:lnTo>
                  <a:lnTo>
                    <a:pt x="27232" y="45273"/>
                  </a:lnTo>
                  <a:lnTo>
                    <a:pt x="32740" y="57428"/>
                  </a:lnTo>
                  <a:lnTo>
                    <a:pt x="37835" y="68121"/>
                  </a:lnTo>
                  <a:lnTo>
                    <a:pt x="40304" y="73989"/>
                  </a:lnTo>
                  <a:lnTo>
                    <a:pt x="42744" y="80282"/>
                  </a:lnTo>
                  <a:lnTo>
                    <a:pt x="45165" y="86859"/>
                  </a:lnTo>
                  <a:lnTo>
                    <a:pt x="48366" y="92831"/>
                  </a:lnTo>
                  <a:lnTo>
                    <a:pt x="52088" y="98400"/>
                  </a:lnTo>
                  <a:lnTo>
                    <a:pt x="56156" y="103700"/>
                  </a:lnTo>
                  <a:lnTo>
                    <a:pt x="59662" y="109614"/>
                  </a:lnTo>
                  <a:lnTo>
                    <a:pt x="62794" y="115939"/>
                  </a:lnTo>
                  <a:lnTo>
                    <a:pt x="68389" y="128522"/>
                  </a:lnTo>
                  <a:lnTo>
                    <a:pt x="73522" y="139406"/>
                  </a:lnTo>
                  <a:lnTo>
                    <a:pt x="76796" y="145325"/>
                  </a:lnTo>
                  <a:lnTo>
                    <a:pt x="80566" y="151652"/>
                  </a:lnTo>
                  <a:lnTo>
                    <a:pt x="84667" y="158251"/>
                  </a:lnTo>
                  <a:lnTo>
                    <a:pt x="88194" y="165032"/>
                  </a:lnTo>
                  <a:lnTo>
                    <a:pt x="91340" y="171934"/>
                  </a:lnTo>
                  <a:lnTo>
                    <a:pt x="94230" y="178916"/>
                  </a:lnTo>
                  <a:lnTo>
                    <a:pt x="97745" y="185159"/>
                  </a:lnTo>
                  <a:lnTo>
                    <a:pt x="101676" y="190908"/>
                  </a:lnTo>
                  <a:lnTo>
                    <a:pt x="105884" y="196328"/>
                  </a:lnTo>
                  <a:lnTo>
                    <a:pt x="109483" y="201529"/>
                  </a:lnTo>
                  <a:lnTo>
                    <a:pt x="112676" y="206584"/>
                  </a:lnTo>
                  <a:lnTo>
                    <a:pt x="115599" y="211541"/>
                  </a:lnTo>
                  <a:lnTo>
                    <a:pt x="118341" y="216434"/>
                  </a:lnTo>
                  <a:lnTo>
                    <a:pt x="123504" y="226103"/>
                  </a:lnTo>
                  <a:lnTo>
                    <a:pt x="138084" y="254783"/>
                  </a:lnTo>
                  <a:lnTo>
                    <a:pt x="140475" y="258756"/>
                  </a:lnTo>
                  <a:lnTo>
                    <a:pt x="142862" y="262197"/>
                  </a:lnTo>
                  <a:lnTo>
                    <a:pt x="145247" y="265285"/>
                  </a:lnTo>
                  <a:lnTo>
                    <a:pt x="147898" y="270834"/>
                  </a:lnTo>
                  <a:lnTo>
                    <a:pt x="150019" y="2786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401"/>
            <p:cNvSpPr/>
            <p:nvPr/>
          </p:nvSpPr>
          <p:spPr>
            <a:xfrm>
              <a:off x="3686175" y="4129087"/>
              <a:ext cx="135732" cy="250032"/>
            </a:xfrm>
            <a:custGeom>
              <a:avLst/>
              <a:gdLst/>
              <a:ahLst/>
              <a:cxnLst/>
              <a:rect l="0" t="0" r="0" b="0"/>
              <a:pathLst>
                <a:path w="135732" h="250032">
                  <a:moveTo>
                    <a:pt x="135731" y="0"/>
                  </a:moveTo>
                  <a:lnTo>
                    <a:pt x="129580" y="0"/>
                  </a:lnTo>
                  <a:lnTo>
                    <a:pt x="129249" y="794"/>
                  </a:lnTo>
                  <a:lnTo>
                    <a:pt x="128881" y="3792"/>
                  </a:lnTo>
                  <a:lnTo>
                    <a:pt x="126601" y="9888"/>
                  </a:lnTo>
                  <a:lnTo>
                    <a:pt x="122942" y="17095"/>
                  </a:lnTo>
                  <a:lnTo>
                    <a:pt x="120855" y="20127"/>
                  </a:lnTo>
                  <a:lnTo>
                    <a:pt x="118670" y="22944"/>
                  </a:lnTo>
                  <a:lnTo>
                    <a:pt x="116420" y="26408"/>
                  </a:lnTo>
                  <a:lnTo>
                    <a:pt x="114125" y="30306"/>
                  </a:lnTo>
                  <a:lnTo>
                    <a:pt x="111802" y="34491"/>
                  </a:lnTo>
                  <a:lnTo>
                    <a:pt x="107104" y="43375"/>
                  </a:lnTo>
                  <a:lnTo>
                    <a:pt x="97621" y="62014"/>
                  </a:lnTo>
                  <a:lnTo>
                    <a:pt x="95243" y="67537"/>
                  </a:lnTo>
                  <a:lnTo>
                    <a:pt x="92864" y="73599"/>
                  </a:lnTo>
                  <a:lnTo>
                    <a:pt x="90484" y="80023"/>
                  </a:lnTo>
                  <a:lnTo>
                    <a:pt x="87310" y="85892"/>
                  </a:lnTo>
                  <a:lnTo>
                    <a:pt x="83607" y="91393"/>
                  </a:lnTo>
                  <a:lnTo>
                    <a:pt x="79550" y="96647"/>
                  </a:lnTo>
                  <a:lnTo>
                    <a:pt x="76052" y="102531"/>
                  </a:lnTo>
                  <a:lnTo>
                    <a:pt x="72926" y="108835"/>
                  </a:lnTo>
                  <a:lnTo>
                    <a:pt x="70048" y="115420"/>
                  </a:lnTo>
                  <a:lnTo>
                    <a:pt x="67336" y="122190"/>
                  </a:lnTo>
                  <a:lnTo>
                    <a:pt x="62206" y="136063"/>
                  </a:lnTo>
                  <a:lnTo>
                    <a:pt x="58933" y="143096"/>
                  </a:lnTo>
                  <a:lnTo>
                    <a:pt x="55164" y="150166"/>
                  </a:lnTo>
                  <a:lnTo>
                    <a:pt x="51063" y="157261"/>
                  </a:lnTo>
                  <a:lnTo>
                    <a:pt x="44390" y="169377"/>
                  </a:lnTo>
                  <a:lnTo>
                    <a:pt x="36171" y="185124"/>
                  </a:lnTo>
                  <a:lnTo>
                    <a:pt x="33639" y="190090"/>
                  </a:lnTo>
                  <a:lnTo>
                    <a:pt x="30363" y="194989"/>
                  </a:lnTo>
                  <a:lnTo>
                    <a:pt x="26592" y="199843"/>
                  </a:lnTo>
                  <a:lnTo>
                    <a:pt x="22490" y="204666"/>
                  </a:lnTo>
                  <a:lnTo>
                    <a:pt x="19756" y="209469"/>
                  </a:lnTo>
                  <a:lnTo>
                    <a:pt x="17933" y="214258"/>
                  </a:lnTo>
                  <a:lnTo>
                    <a:pt x="16718" y="219039"/>
                  </a:lnTo>
                  <a:lnTo>
                    <a:pt x="13251" y="226468"/>
                  </a:lnTo>
                  <a:lnTo>
                    <a:pt x="9064" y="232415"/>
                  </a:lnTo>
                  <a:lnTo>
                    <a:pt x="6836" y="235112"/>
                  </a:lnTo>
                  <a:lnTo>
                    <a:pt x="4557" y="237704"/>
                  </a:lnTo>
                  <a:lnTo>
                    <a:pt x="3038" y="240226"/>
                  </a:lnTo>
                  <a:lnTo>
                    <a:pt x="600" y="247859"/>
                  </a:lnTo>
                  <a:lnTo>
                    <a:pt x="0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402"/>
            <p:cNvSpPr/>
            <p:nvPr/>
          </p:nvSpPr>
          <p:spPr>
            <a:xfrm>
              <a:off x="3950493" y="4171950"/>
              <a:ext cx="150020" cy="21432"/>
            </a:xfrm>
            <a:custGeom>
              <a:avLst/>
              <a:gdLst/>
              <a:ahLst/>
              <a:cxnLst/>
              <a:rect l="0" t="0" r="0" b="0"/>
              <a:pathLst>
                <a:path w="150020" h="21432">
                  <a:moveTo>
                    <a:pt x="0" y="21431"/>
                  </a:moveTo>
                  <a:lnTo>
                    <a:pt x="3793" y="21431"/>
                  </a:lnTo>
                  <a:lnTo>
                    <a:pt x="5703" y="20637"/>
                  </a:lnTo>
                  <a:lnTo>
                    <a:pt x="7771" y="19314"/>
                  </a:lnTo>
                  <a:lnTo>
                    <a:pt x="9943" y="17639"/>
                  </a:lnTo>
                  <a:lnTo>
                    <a:pt x="12185" y="16521"/>
                  </a:lnTo>
                  <a:lnTo>
                    <a:pt x="14473" y="15776"/>
                  </a:lnTo>
                  <a:lnTo>
                    <a:pt x="16793" y="15280"/>
                  </a:lnTo>
                  <a:lnTo>
                    <a:pt x="20720" y="14155"/>
                  </a:lnTo>
                  <a:lnTo>
                    <a:pt x="31434" y="10789"/>
                  </a:lnTo>
                  <a:lnTo>
                    <a:pt x="36831" y="9574"/>
                  </a:lnTo>
                  <a:lnTo>
                    <a:pt x="42017" y="8763"/>
                  </a:lnTo>
                  <a:lnTo>
                    <a:pt x="47061" y="8224"/>
                  </a:lnTo>
                  <a:lnTo>
                    <a:pt x="52012" y="7863"/>
                  </a:lnTo>
                  <a:lnTo>
                    <a:pt x="56899" y="7623"/>
                  </a:lnTo>
                  <a:lnTo>
                    <a:pt x="61745" y="7463"/>
                  </a:lnTo>
                  <a:lnTo>
                    <a:pt x="66564" y="6563"/>
                  </a:lnTo>
                  <a:lnTo>
                    <a:pt x="71364" y="5169"/>
                  </a:lnTo>
                  <a:lnTo>
                    <a:pt x="76151" y="3446"/>
                  </a:lnTo>
                  <a:lnTo>
                    <a:pt x="81724" y="2297"/>
                  </a:lnTo>
                  <a:lnTo>
                    <a:pt x="87820" y="1531"/>
                  </a:lnTo>
                  <a:lnTo>
                    <a:pt x="94265" y="1021"/>
                  </a:lnTo>
                  <a:lnTo>
                    <a:pt x="100150" y="680"/>
                  </a:lnTo>
                  <a:lnTo>
                    <a:pt x="110921" y="302"/>
                  </a:lnTo>
                  <a:lnTo>
                    <a:pt x="129978" y="59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403"/>
            <p:cNvSpPr/>
            <p:nvPr/>
          </p:nvSpPr>
          <p:spPr>
            <a:xfrm>
              <a:off x="3936293" y="4250531"/>
              <a:ext cx="178508" cy="14288"/>
            </a:xfrm>
            <a:custGeom>
              <a:avLst/>
              <a:gdLst/>
              <a:ahLst/>
              <a:cxnLst/>
              <a:rect l="0" t="0" r="0" b="0"/>
              <a:pathLst>
                <a:path w="178508" h="14288">
                  <a:moveTo>
                    <a:pt x="7057" y="14287"/>
                  </a:moveTo>
                  <a:lnTo>
                    <a:pt x="0" y="14287"/>
                  </a:lnTo>
                  <a:lnTo>
                    <a:pt x="30199" y="14287"/>
                  </a:lnTo>
                  <a:lnTo>
                    <a:pt x="33598" y="13494"/>
                  </a:lnTo>
                  <a:lnTo>
                    <a:pt x="37451" y="12171"/>
                  </a:lnTo>
                  <a:lnTo>
                    <a:pt x="41607" y="10495"/>
                  </a:lnTo>
                  <a:lnTo>
                    <a:pt x="45171" y="9377"/>
                  </a:lnTo>
                  <a:lnTo>
                    <a:pt x="48342" y="8633"/>
                  </a:lnTo>
                  <a:lnTo>
                    <a:pt x="51248" y="8136"/>
                  </a:lnTo>
                  <a:lnTo>
                    <a:pt x="54774" y="7012"/>
                  </a:lnTo>
                  <a:lnTo>
                    <a:pt x="58712" y="5468"/>
                  </a:lnTo>
                  <a:lnTo>
                    <a:pt x="62924" y="3645"/>
                  </a:lnTo>
                  <a:lnTo>
                    <a:pt x="67321" y="2430"/>
                  </a:lnTo>
                  <a:lnTo>
                    <a:pt x="71839" y="1620"/>
                  </a:lnTo>
                  <a:lnTo>
                    <a:pt x="76439" y="1080"/>
                  </a:lnTo>
                  <a:lnTo>
                    <a:pt x="81093" y="720"/>
                  </a:lnTo>
                  <a:lnTo>
                    <a:pt x="85783" y="480"/>
                  </a:lnTo>
                  <a:lnTo>
                    <a:pt x="95227" y="213"/>
                  </a:lnTo>
                  <a:lnTo>
                    <a:pt x="130621" y="13"/>
                  </a:lnTo>
                  <a:lnTo>
                    <a:pt x="17850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404"/>
            <p:cNvSpPr/>
            <p:nvPr/>
          </p:nvSpPr>
          <p:spPr>
            <a:xfrm>
              <a:off x="4121943" y="4257675"/>
              <a:ext cx="2118" cy="1"/>
            </a:xfrm>
            <a:custGeom>
              <a:avLst/>
              <a:gdLst/>
              <a:ahLst/>
              <a:cxnLst/>
              <a:rect l="0" t="0" r="0" b="0"/>
              <a:pathLst>
                <a:path w="2118" h="1">
                  <a:moveTo>
                    <a:pt x="0" y="0"/>
                  </a:moveTo>
                  <a:lnTo>
                    <a:pt x="2117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405"/>
            <p:cNvSpPr/>
            <p:nvPr/>
          </p:nvSpPr>
          <p:spPr>
            <a:xfrm>
              <a:off x="4257773" y="4093368"/>
              <a:ext cx="184546" cy="278608"/>
            </a:xfrm>
            <a:custGeom>
              <a:avLst/>
              <a:gdLst/>
              <a:ahLst/>
              <a:cxnLst/>
              <a:rect l="0" t="0" r="0" b="0"/>
              <a:pathLst>
                <a:path w="184546" h="278608">
                  <a:moveTo>
                    <a:pt x="64195" y="0"/>
                  </a:moveTo>
                  <a:lnTo>
                    <a:pt x="53346" y="0"/>
                  </a:lnTo>
                  <a:lnTo>
                    <a:pt x="52200" y="794"/>
                  </a:lnTo>
                  <a:lnTo>
                    <a:pt x="51436" y="2117"/>
                  </a:lnTo>
                  <a:lnTo>
                    <a:pt x="50927" y="3793"/>
                  </a:lnTo>
                  <a:lnTo>
                    <a:pt x="49793" y="4910"/>
                  </a:lnTo>
                  <a:lnTo>
                    <a:pt x="48244" y="5655"/>
                  </a:lnTo>
                  <a:lnTo>
                    <a:pt x="46417" y="6151"/>
                  </a:lnTo>
                  <a:lnTo>
                    <a:pt x="44406" y="8070"/>
                  </a:lnTo>
                  <a:lnTo>
                    <a:pt x="37783" y="17560"/>
                  </a:lnTo>
                  <a:lnTo>
                    <a:pt x="33141" y="23151"/>
                  </a:lnTo>
                  <a:lnTo>
                    <a:pt x="31587" y="27340"/>
                  </a:lnTo>
                  <a:lnTo>
                    <a:pt x="30550" y="32514"/>
                  </a:lnTo>
                  <a:lnTo>
                    <a:pt x="29859" y="38345"/>
                  </a:lnTo>
                  <a:lnTo>
                    <a:pt x="28604" y="43820"/>
                  </a:lnTo>
                  <a:lnTo>
                    <a:pt x="26974" y="49057"/>
                  </a:lnTo>
                  <a:lnTo>
                    <a:pt x="23046" y="59903"/>
                  </a:lnTo>
                  <a:lnTo>
                    <a:pt x="18655" y="72661"/>
                  </a:lnTo>
                  <a:lnTo>
                    <a:pt x="16373" y="78603"/>
                  </a:lnTo>
                  <a:lnTo>
                    <a:pt x="14057" y="84152"/>
                  </a:lnTo>
                  <a:lnTo>
                    <a:pt x="11720" y="89439"/>
                  </a:lnTo>
                  <a:lnTo>
                    <a:pt x="10162" y="95345"/>
                  </a:lnTo>
                  <a:lnTo>
                    <a:pt x="9123" y="101663"/>
                  </a:lnTo>
                  <a:lnTo>
                    <a:pt x="8430" y="108257"/>
                  </a:lnTo>
                  <a:lnTo>
                    <a:pt x="7175" y="115034"/>
                  </a:lnTo>
                  <a:lnTo>
                    <a:pt x="5545" y="121933"/>
                  </a:lnTo>
                  <a:lnTo>
                    <a:pt x="3663" y="128914"/>
                  </a:lnTo>
                  <a:lnTo>
                    <a:pt x="2409" y="135155"/>
                  </a:lnTo>
                  <a:lnTo>
                    <a:pt x="1573" y="140904"/>
                  </a:lnTo>
                  <a:lnTo>
                    <a:pt x="1017" y="146323"/>
                  </a:lnTo>
                  <a:lnTo>
                    <a:pt x="644" y="152318"/>
                  </a:lnTo>
                  <a:lnTo>
                    <a:pt x="232" y="165328"/>
                  </a:lnTo>
                  <a:lnTo>
                    <a:pt x="0" y="186041"/>
                  </a:lnTo>
                  <a:lnTo>
                    <a:pt x="760" y="192290"/>
                  </a:lnTo>
                  <a:lnTo>
                    <a:pt x="2061" y="198043"/>
                  </a:lnTo>
                  <a:lnTo>
                    <a:pt x="3723" y="203466"/>
                  </a:lnTo>
                  <a:lnTo>
                    <a:pt x="4830" y="208669"/>
                  </a:lnTo>
                  <a:lnTo>
                    <a:pt x="5569" y="213726"/>
                  </a:lnTo>
                  <a:lnTo>
                    <a:pt x="6061" y="218684"/>
                  </a:lnTo>
                  <a:lnTo>
                    <a:pt x="7182" y="223577"/>
                  </a:lnTo>
                  <a:lnTo>
                    <a:pt x="8724" y="228426"/>
                  </a:lnTo>
                  <a:lnTo>
                    <a:pt x="10546" y="233247"/>
                  </a:lnTo>
                  <a:lnTo>
                    <a:pt x="14687" y="240719"/>
                  </a:lnTo>
                  <a:lnTo>
                    <a:pt x="19173" y="246687"/>
                  </a:lnTo>
                  <a:lnTo>
                    <a:pt x="23812" y="251984"/>
                  </a:lnTo>
                  <a:lnTo>
                    <a:pt x="26955" y="254509"/>
                  </a:lnTo>
                  <a:lnTo>
                    <a:pt x="30637" y="256985"/>
                  </a:lnTo>
                  <a:lnTo>
                    <a:pt x="34679" y="259429"/>
                  </a:lnTo>
                  <a:lnTo>
                    <a:pt x="38168" y="261853"/>
                  </a:lnTo>
                  <a:lnTo>
                    <a:pt x="41288" y="264263"/>
                  </a:lnTo>
                  <a:lnTo>
                    <a:pt x="44161" y="266663"/>
                  </a:lnTo>
                  <a:lnTo>
                    <a:pt x="47664" y="269056"/>
                  </a:lnTo>
                  <a:lnTo>
                    <a:pt x="51587" y="271446"/>
                  </a:lnTo>
                  <a:lnTo>
                    <a:pt x="55790" y="273833"/>
                  </a:lnTo>
                  <a:lnTo>
                    <a:pt x="59385" y="275424"/>
                  </a:lnTo>
                  <a:lnTo>
                    <a:pt x="62576" y="276485"/>
                  </a:lnTo>
                  <a:lnTo>
                    <a:pt x="65497" y="277192"/>
                  </a:lnTo>
                  <a:lnTo>
                    <a:pt x="69032" y="276870"/>
                  </a:lnTo>
                  <a:lnTo>
                    <a:pt x="72976" y="275861"/>
                  </a:lnTo>
                  <a:lnTo>
                    <a:pt x="77193" y="274395"/>
                  </a:lnTo>
                  <a:lnTo>
                    <a:pt x="81591" y="273418"/>
                  </a:lnTo>
                  <a:lnTo>
                    <a:pt x="86112" y="272766"/>
                  </a:lnTo>
                  <a:lnTo>
                    <a:pt x="90713" y="272332"/>
                  </a:lnTo>
                  <a:lnTo>
                    <a:pt x="95367" y="271248"/>
                  </a:lnTo>
                  <a:lnTo>
                    <a:pt x="100058" y="269732"/>
                  </a:lnTo>
                  <a:lnTo>
                    <a:pt x="104773" y="267928"/>
                  </a:lnTo>
                  <a:lnTo>
                    <a:pt x="109503" y="265931"/>
                  </a:lnTo>
                  <a:lnTo>
                    <a:pt x="114244" y="263806"/>
                  </a:lnTo>
                  <a:lnTo>
                    <a:pt x="118993" y="261596"/>
                  </a:lnTo>
                  <a:lnTo>
                    <a:pt x="122951" y="258535"/>
                  </a:lnTo>
                  <a:lnTo>
                    <a:pt x="126385" y="254907"/>
                  </a:lnTo>
                  <a:lnTo>
                    <a:pt x="129467" y="250900"/>
                  </a:lnTo>
                  <a:lnTo>
                    <a:pt x="133110" y="247436"/>
                  </a:lnTo>
                  <a:lnTo>
                    <a:pt x="137126" y="244332"/>
                  </a:lnTo>
                  <a:lnTo>
                    <a:pt x="141391" y="241469"/>
                  </a:lnTo>
                  <a:lnTo>
                    <a:pt x="145822" y="237973"/>
                  </a:lnTo>
                  <a:lnTo>
                    <a:pt x="150363" y="234055"/>
                  </a:lnTo>
                  <a:lnTo>
                    <a:pt x="154978" y="229856"/>
                  </a:lnTo>
                  <a:lnTo>
                    <a:pt x="158848" y="225468"/>
                  </a:lnTo>
                  <a:lnTo>
                    <a:pt x="162222" y="220957"/>
                  </a:lnTo>
                  <a:lnTo>
                    <a:pt x="167294" y="212503"/>
                  </a:lnTo>
                  <a:lnTo>
                    <a:pt x="170943" y="202488"/>
                  </a:lnTo>
                  <a:lnTo>
                    <a:pt x="174610" y="194241"/>
                  </a:lnTo>
                  <a:lnTo>
                    <a:pt x="175905" y="189819"/>
                  </a:lnTo>
                  <a:lnTo>
                    <a:pt x="176769" y="185284"/>
                  </a:lnTo>
                  <a:lnTo>
                    <a:pt x="177344" y="180673"/>
                  </a:lnTo>
                  <a:lnTo>
                    <a:pt x="180100" y="173432"/>
                  </a:lnTo>
                  <a:lnTo>
                    <a:pt x="183177" y="167569"/>
                  </a:lnTo>
                  <a:lnTo>
                    <a:pt x="184545" y="162317"/>
                  </a:lnTo>
                  <a:lnTo>
                    <a:pt x="184116" y="159805"/>
                  </a:lnTo>
                  <a:lnTo>
                    <a:pt x="181523" y="154898"/>
                  </a:lnTo>
                  <a:lnTo>
                    <a:pt x="179720" y="153271"/>
                  </a:lnTo>
                  <a:lnTo>
                    <a:pt x="177724" y="152187"/>
                  </a:lnTo>
                  <a:lnTo>
                    <a:pt x="172610" y="150448"/>
                  </a:lnTo>
                  <a:lnTo>
                    <a:pt x="167932" y="150146"/>
                  </a:lnTo>
                  <a:lnTo>
                    <a:pt x="161519" y="150057"/>
                  </a:lnTo>
                  <a:lnTo>
                    <a:pt x="154592" y="150030"/>
                  </a:lnTo>
                  <a:lnTo>
                    <a:pt x="151447" y="150821"/>
                  </a:lnTo>
                  <a:lnTo>
                    <a:pt x="147763" y="152141"/>
                  </a:lnTo>
                  <a:lnTo>
                    <a:pt x="143719" y="153815"/>
                  </a:lnTo>
                  <a:lnTo>
                    <a:pt x="141024" y="155724"/>
                  </a:lnTo>
                  <a:lnTo>
                    <a:pt x="139227" y="157791"/>
                  </a:lnTo>
                  <a:lnTo>
                    <a:pt x="138029" y="159963"/>
                  </a:lnTo>
                  <a:lnTo>
                    <a:pt x="132465" y="164493"/>
                  </a:lnTo>
                  <a:lnTo>
                    <a:pt x="128758" y="166812"/>
                  </a:lnTo>
                  <a:lnTo>
                    <a:pt x="125493" y="169152"/>
                  </a:lnTo>
                  <a:lnTo>
                    <a:pt x="119749" y="173868"/>
                  </a:lnTo>
                  <a:lnTo>
                    <a:pt x="116313" y="177031"/>
                  </a:lnTo>
                  <a:lnTo>
                    <a:pt x="108261" y="184779"/>
                  </a:lnTo>
                  <a:lnTo>
                    <a:pt x="103624" y="191397"/>
                  </a:lnTo>
                  <a:lnTo>
                    <a:pt x="100769" y="197778"/>
                  </a:lnTo>
                  <a:lnTo>
                    <a:pt x="96854" y="205906"/>
                  </a:lnTo>
                  <a:lnTo>
                    <a:pt x="95493" y="210296"/>
                  </a:lnTo>
                  <a:lnTo>
                    <a:pt x="94585" y="214810"/>
                  </a:lnTo>
                  <a:lnTo>
                    <a:pt x="93981" y="219406"/>
                  </a:lnTo>
                  <a:lnTo>
                    <a:pt x="91191" y="226631"/>
                  </a:lnTo>
                  <a:lnTo>
                    <a:pt x="88100" y="232487"/>
                  </a:lnTo>
                  <a:lnTo>
                    <a:pt x="86726" y="237737"/>
                  </a:lnTo>
                  <a:lnTo>
                    <a:pt x="85952" y="245154"/>
                  </a:lnTo>
                  <a:lnTo>
                    <a:pt x="85723" y="252379"/>
                  </a:lnTo>
                  <a:lnTo>
                    <a:pt x="86485" y="254772"/>
                  </a:lnTo>
                  <a:lnTo>
                    <a:pt x="91786" y="262905"/>
                  </a:lnTo>
                  <a:lnTo>
                    <a:pt x="97485" y="268949"/>
                  </a:lnTo>
                  <a:lnTo>
                    <a:pt x="101889" y="273432"/>
                  </a:lnTo>
                  <a:lnTo>
                    <a:pt x="103612" y="275157"/>
                  </a:lnTo>
                  <a:lnTo>
                    <a:pt x="105554" y="276307"/>
                  </a:lnTo>
                  <a:lnTo>
                    <a:pt x="109829" y="277584"/>
                  </a:lnTo>
                  <a:lnTo>
                    <a:pt x="114375" y="278153"/>
                  </a:lnTo>
                  <a:lnTo>
                    <a:pt x="121345" y="2786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406"/>
            <p:cNvSpPr/>
            <p:nvPr/>
          </p:nvSpPr>
          <p:spPr>
            <a:xfrm>
              <a:off x="4564856" y="4064793"/>
              <a:ext cx="35720" cy="292895"/>
            </a:xfrm>
            <a:custGeom>
              <a:avLst/>
              <a:gdLst/>
              <a:ahLst/>
              <a:cxnLst/>
              <a:rect l="0" t="0" r="0" b="0"/>
              <a:pathLst>
                <a:path w="35720" h="292895">
                  <a:moveTo>
                    <a:pt x="0" y="0"/>
                  </a:moveTo>
                  <a:lnTo>
                    <a:pt x="0" y="26943"/>
                  </a:lnTo>
                  <a:lnTo>
                    <a:pt x="794" y="31456"/>
                  </a:lnTo>
                  <a:lnTo>
                    <a:pt x="2117" y="36052"/>
                  </a:lnTo>
                  <a:lnTo>
                    <a:pt x="3792" y="40704"/>
                  </a:lnTo>
                  <a:lnTo>
                    <a:pt x="4910" y="46186"/>
                  </a:lnTo>
                  <a:lnTo>
                    <a:pt x="5654" y="52222"/>
                  </a:lnTo>
                  <a:lnTo>
                    <a:pt x="6151" y="58627"/>
                  </a:lnTo>
                  <a:lnTo>
                    <a:pt x="6482" y="65278"/>
                  </a:lnTo>
                  <a:lnTo>
                    <a:pt x="6849" y="79019"/>
                  </a:lnTo>
                  <a:lnTo>
                    <a:pt x="7056" y="100143"/>
                  </a:lnTo>
                  <a:lnTo>
                    <a:pt x="7879" y="107243"/>
                  </a:lnTo>
                  <a:lnTo>
                    <a:pt x="9222" y="114358"/>
                  </a:lnTo>
                  <a:lnTo>
                    <a:pt x="10910" y="121482"/>
                  </a:lnTo>
                  <a:lnTo>
                    <a:pt x="12036" y="129407"/>
                  </a:lnTo>
                  <a:lnTo>
                    <a:pt x="12787" y="137865"/>
                  </a:lnTo>
                  <a:lnTo>
                    <a:pt x="13287" y="146679"/>
                  </a:lnTo>
                  <a:lnTo>
                    <a:pt x="14414" y="154937"/>
                  </a:lnTo>
                  <a:lnTo>
                    <a:pt x="15959" y="162822"/>
                  </a:lnTo>
                  <a:lnTo>
                    <a:pt x="17783" y="170460"/>
                  </a:lnTo>
                  <a:lnTo>
                    <a:pt x="18999" y="177934"/>
                  </a:lnTo>
                  <a:lnTo>
                    <a:pt x="19810" y="185298"/>
                  </a:lnTo>
                  <a:lnTo>
                    <a:pt x="20350" y="192588"/>
                  </a:lnTo>
                  <a:lnTo>
                    <a:pt x="21504" y="199830"/>
                  </a:lnTo>
                  <a:lnTo>
                    <a:pt x="23067" y="207039"/>
                  </a:lnTo>
                  <a:lnTo>
                    <a:pt x="24903" y="214226"/>
                  </a:lnTo>
                  <a:lnTo>
                    <a:pt x="26127" y="220605"/>
                  </a:lnTo>
                  <a:lnTo>
                    <a:pt x="26943" y="226445"/>
                  </a:lnTo>
                  <a:lnTo>
                    <a:pt x="27487" y="231926"/>
                  </a:lnTo>
                  <a:lnTo>
                    <a:pt x="27850" y="237961"/>
                  </a:lnTo>
                  <a:lnTo>
                    <a:pt x="28253" y="251017"/>
                  </a:lnTo>
                  <a:lnTo>
                    <a:pt x="28479" y="264170"/>
                  </a:lnTo>
                  <a:lnTo>
                    <a:pt x="29305" y="268188"/>
                  </a:lnTo>
                  <a:lnTo>
                    <a:pt x="30649" y="272455"/>
                  </a:lnTo>
                  <a:lnTo>
                    <a:pt x="34717" y="283124"/>
                  </a:lnTo>
                  <a:lnTo>
                    <a:pt x="35660" y="292078"/>
                  </a:lnTo>
                  <a:lnTo>
                    <a:pt x="35719" y="2928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407"/>
            <p:cNvSpPr/>
            <p:nvPr/>
          </p:nvSpPr>
          <p:spPr>
            <a:xfrm>
              <a:off x="5507831" y="4021931"/>
              <a:ext cx="214216" cy="449930"/>
            </a:xfrm>
            <a:custGeom>
              <a:avLst/>
              <a:gdLst/>
              <a:ahLst/>
              <a:cxnLst/>
              <a:rect l="0" t="0" r="0" b="0"/>
              <a:pathLst>
                <a:path w="214216" h="449930">
                  <a:moveTo>
                    <a:pt x="7144" y="0"/>
                  </a:moveTo>
                  <a:lnTo>
                    <a:pt x="294" y="0"/>
                  </a:lnTo>
                  <a:lnTo>
                    <a:pt x="5" y="12651"/>
                  </a:lnTo>
                  <a:lnTo>
                    <a:pt x="0" y="85888"/>
                  </a:lnTo>
                  <a:lnTo>
                    <a:pt x="794" y="92977"/>
                  </a:lnTo>
                  <a:lnTo>
                    <a:pt x="2117" y="100085"/>
                  </a:lnTo>
                  <a:lnTo>
                    <a:pt x="3792" y="107204"/>
                  </a:lnTo>
                  <a:lnTo>
                    <a:pt x="5703" y="114332"/>
                  </a:lnTo>
                  <a:lnTo>
                    <a:pt x="9943" y="128602"/>
                  </a:lnTo>
                  <a:lnTo>
                    <a:pt x="21486" y="164308"/>
                  </a:lnTo>
                  <a:lnTo>
                    <a:pt x="27012" y="177801"/>
                  </a:lnTo>
                  <a:lnTo>
                    <a:pt x="30708" y="183621"/>
                  </a:lnTo>
                  <a:lnTo>
                    <a:pt x="34759" y="189089"/>
                  </a:lnTo>
                  <a:lnTo>
                    <a:pt x="41377" y="199398"/>
                  </a:lnTo>
                  <a:lnTo>
                    <a:pt x="44254" y="204369"/>
                  </a:lnTo>
                  <a:lnTo>
                    <a:pt x="47759" y="208477"/>
                  </a:lnTo>
                  <a:lnTo>
                    <a:pt x="51683" y="212010"/>
                  </a:lnTo>
                  <a:lnTo>
                    <a:pt x="55887" y="215159"/>
                  </a:lnTo>
                  <a:lnTo>
                    <a:pt x="59483" y="217257"/>
                  </a:lnTo>
                  <a:lnTo>
                    <a:pt x="65595" y="219590"/>
                  </a:lnTo>
                  <a:lnTo>
                    <a:pt x="69130" y="220212"/>
                  </a:lnTo>
                  <a:lnTo>
                    <a:pt x="73074" y="220627"/>
                  </a:lnTo>
                  <a:lnTo>
                    <a:pt x="77291" y="220903"/>
                  </a:lnTo>
                  <a:lnTo>
                    <a:pt x="81690" y="221087"/>
                  </a:lnTo>
                  <a:lnTo>
                    <a:pt x="90810" y="221292"/>
                  </a:lnTo>
                  <a:lnTo>
                    <a:pt x="94671" y="220553"/>
                  </a:lnTo>
                  <a:lnTo>
                    <a:pt x="101078" y="217615"/>
                  </a:lnTo>
                  <a:lnTo>
                    <a:pt x="112940" y="211498"/>
                  </a:lnTo>
                  <a:lnTo>
                    <a:pt x="117362" y="208468"/>
                  </a:lnTo>
                  <a:lnTo>
                    <a:pt x="121897" y="204860"/>
                  </a:lnTo>
                  <a:lnTo>
                    <a:pt x="126509" y="200867"/>
                  </a:lnTo>
                  <a:lnTo>
                    <a:pt x="129583" y="196617"/>
                  </a:lnTo>
                  <a:lnTo>
                    <a:pt x="135497" y="183052"/>
                  </a:lnTo>
                  <a:lnTo>
                    <a:pt x="138750" y="178391"/>
                  </a:lnTo>
                  <a:lnTo>
                    <a:pt x="142506" y="173696"/>
                  </a:lnTo>
                  <a:lnTo>
                    <a:pt x="148796" y="162129"/>
                  </a:lnTo>
                  <a:lnTo>
                    <a:pt x="153444" y="149051"/>
                  </a:lnTo>
                  <a:lnTo>
                    <a:pt x="156855" y="128301"/>
                  </a:lnTo>
                  <a:lnTo>
                    <a:pt x="158544" y="121252"/>
                  </a:lnTo>
                  <a:lnTo>
                    <a:pt x="162539" y="107865"/>
                  </a:lnTo>
                  <a:lnTo>
                    <a:pt x="166960" y="96623"/>
                  </a:lnTo>
                  <a:lnTo>
                    <a:pt x="169455" y="84218"/>
                  </a:lnTo>
                  <a:lnTo>
                    <a:pt x="170563" y="71562"/>
                  </a:lnTo>
                  <a:lnTo>
                    <a:pt x="171056" y="60644"/>
                  </a:lnTo>
                  <a:lnTo>
                    <a:pt x="171333" y="49366"/>
                  </a:lnTo>
                  <a:lnTo>
                    <a:pt x="171415" y="40997"/>
                  </a:lnTo>
                  <a:lnTo>
                    <a:pt x="170633" y="38444"/>
                  </a:lnTo>
                  <a:lnTo>
                    <a:pt x="164393" y="28703"/>
                  </a:lnTo>
                  <a:lnTo>
                    <a:pt x="164311" y="40767"/>
                  </a:lnTo>
                  <a:lnTo>
                    <a:pt x="164308" y="45371"/>
                  </a:lnTo>
                  <a:lnTo>
                    <a:pt x="169216" y="60497"/>
                  </a:lnTo>
                  <a:lnTo>
                    <a:pt x="171582" y="74105"/>
                  </a:lnTo>
                  <a:lnTo>
                    <a:pt x="174948" y="83471"/>
                  </a:lnTo>
                  <a:lnTo>
                    <a:pt x="179090" y="95042"/>
                  </a:lnTo>
                  <a:lnTo>
                    <a:pt x="183577" y="108916"/>
                  </a:lnTo>
                  <a:lnTo>
                    <a:pt x="190565" y="133783"/>
                  </a:lnTo>
                  <a:lnTo>
                    <a:pt x="197663" y="157379"/>
                  </a:lnTo>
                  <a:lnTo>
                    <a:pt x="202415" y="174986"/>
                  </a:lnTo>
                  <a:lnTo>
                    <a:pt x="204000" y="184126"/>
                  </a:lnTo>
                  <a:lnTo>
                    <a:pt x="205056" y="193394"/>
                  </a:lnTo>
                  <a:lnTo>
                    <a:pt x="205760" y="202748"/>
                  </a:lnTo>
                  <a:lnTo>
                    <a:pt x="207023" y="212159"/>
                  </a:lnTo>
                  <a:lnTo>
                    <a:pt x="208659" y="221608"/>
                  </a:lnTo>
                  <a:lnTo>
                    <a:pt x="210544" y="231083"/>
                  </a:lnTo>
                  <a:lnTo>
                    <a:pt x="211800" y="240574"/>
                  </a:lnTo>
                  <a:lnTo>
                    <a:pt x="212638" y="250076"/>
                  </a:lnTo>
                  <a:lnTo>
                    <a:pt x="213196" y="259586"/>
                  </a:lnTo>
                  <a:lnTo>
                    <a:pt x="213816" y="278620"/>
                  </a:lnTo>
                  <a:lnTo>
                    <a:pt x="214215" y="316708"/>
                  </a:lnTo>
                  <a:lnTo>
                    <a:pt x="213453" y="325439"/>
                  </a:lnTo>
                  <a:lnTo>
                    <a:pt x="212152" y="333641"/>
                  </a:lnTo>
                  <a:lnTo>
                    <a:pt x="210491" y="341490"/>
                  </a:lnTo>
                  <a:lnTo>
                    <a:pt x="209383" y="349897"/>
                  </a:lnTo>
                  <a:lnTo>
                    <a:pt x="208645" y="358677"/>
                  </a:lnTo>
                  <a:lnTo>
                    <a:pt x="208153" y="367705"/>
                  </a:lnTo>
                  <a:lnTo>
                    <a:pt x="207031" y="375312"/>
                  </a:lnTo>
                  <a:lnTo>
                    <a:pt x="203668" y="387997"/>
                  </a:lnTo>
                  <a:lnTo>
                    <a:pt x="199527" y="398926"/>
                  </a:lnTo>
                  <a:lnTo>
                    <a:pt x="194248" y="409076"/>
                  </a:lnTo>
                  <a:lnTo>
                    <a:pt x="190617" y="414005"/>
                  </a:lnTo>
                  <a:lnTo>
                    <a:pt x="186609" y="418878"/>
                  </a:lnTo>
                  <a:lnTo>
                    <a:pt x="180039" y="426409"/>
                  </a:lnTo>
                  <a:lnTo>
                    <a:pt x="174474" y="432403"/>
                  </a:lnTo>
                  <a:lnTo>
                    <a:pt x="169354" y="437712"/>
                  </a:lnTo>
                  <a:lnTo>
                    <a:pt x="166084" y="440240"/>
                  </a:lnTo>
                  <a:lnTo>
                    <a:pt x="162317" y="442718"/>
                  </a:lnTo>
                  <a:lnTo>
                    <a:pt x="158217" y="445164"/>
                  </a:lnTo>
                  <a:lnTo>
                    <a:pt x="153897" y="446795"/>
                  </a:lnTo>
                  <a:lnTo>
                    <a:pt x="149429" y="447882"/>
                  </a:lnTo>
                  <a:lnTo>
                    <a:pt x="144863" y="448606"/>
                  </a:lnTo>
                  <a:lnTo>
                    <a:pt x="141025" y="449090"/>
                  </a:lnTo>
                  <a:lnTo>
                    <a:pt x="134644" y="449627"/>
                  </a:lnTo>
                  <a:lnTo>
                    <a:pt x="131038" y="449770"/>
                  </a:lnTo>
                  <a:lnTo>
                    <a:pt x="122797" y="449929"/>
                  </a:lnTo>
                  <a:lnTo>
                    <a:pt x="118377" y="449177"/>
                  </a:lnTo>
                  <a:lnTo>
                    <a:pt x="113843" y="447883"/>
                  </a:lnTo>
                  <a:lnTo>
                    <a:pt x="109233" y="446226"/>
                  </a:lnTo>
                  <a:lnTo>
                    <a:pt x="105366" y="445121"/>
                  </a:lnTo>
                  <a:lnTo>
                    <a:pt x="98952" y="443894"/>
                  </a:lnTo>
                  <a:lnTo>
                    <a:pt x="93456" y="441232"/>
                  </a:lnTo>
                  <a:lnTo>
                    <a:pt x="87573" y="437403"/>
                  </a:lnTo>
                  <a:lnTo>
                    <a:pt x="83782" y="435270"/>
                  </a:lnTo>
                  <a:lnTo>
                    <a:pt x="79667" y="433055"/>
                  </a:lnTo>
                  <a:lnTo>
                    <a:pt x="72979" y="428477"/>
                  </a:lnTo>
                  <a:lnTo>
                    <a:pt x="67360" y="423797"/>
                  </a:lnTo>
                  <a:lnTo>
                    <a:pt x="62217" y="419071"/>
                  </a:lnTo>
                  <a:lnTo>
                    <a:pt x="54859" y="411947"/>
                  </a:lnTo>
                  <a:lnTo>
                    <a:pt x="53241" y="409569"/>
                  </a:lnTo>
                  <a:lnTo>
                    <a:pt x="51444" y="404810"/>
                  </a:lnTo>
                  <a:lnTo>
                    <a:pt x="50006" y="3929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408"/>
            <p:cNvSpPr/>
            <p:nvPr/>
          </p:nvSpPr>
          <p:spPr>
            <a:xfrm>
              <a:off x="5815012" y="4021931"/>
              <a:ext cx="221457" cy="50007"/>
            </a:xfrm>
            <a:custGeom>
              <a:avLst/>
              <a:gdLst/>
              <a:ahLst/>
              <a:cxnLst/>
              <a:rect l="0" t="0" r="0" b="0"/>
              <a:pathLst>
                <a:path w="221457" h="50007">
                  <a:moveTo>
                    <a:pt x="0" y="50006"/>
                  </a:moveTo>
                  <a:lnTo>
                    <a:pt x="6151" y="43855"/>
                  </a:lnTo>
                  <a:lnTo>
                    <a:pt x="8819" y="43303"/>
                  </a:lnTo>
                  <a:lnTo>
                    <a:pt x="10642" y="43156"/>
                  </a:lnTo>
                  <a:lnTo>
                    <a:pt x="12651" y="42265"/>
                  </a:lnTo>
                  <a:lnTo>
                    <a:pt x="14784" y="40877"/>
                  </a:lnTo>
                  <a:lnTo>
                    <a:pt x="17000" y="39157"/>
                  </a:lnTo>
                  <a:lnTo>
                    <a:pt x="20064" y="38011"/>
                  </a:lnTo>
                  <a:lnTo>
                    <a:pt x="23695" y="37247"/>
                  </a:lnTo>
                  <a:lnTo>
                    <a:pt x="27703" y="36737"/>
                  </a:lnTo>
                  <a:lnTo>
                    <a:pt x="31962" y="36398"/>
                  </a:lnTo>
                  <a:lnTo>
                    <a:pt x="36390" y="36172"/>
                  </a:lnTo>
                  <a:lnTo>
                    <a:pt x="40929" y="36020"/>
                  </a:lnTo>
                  <a:lnTo>
                    <a:pt x="46336" y="35126"/>
                  </a:lnTo>
                  <a:lnTo>
                    <a:pt x="52322" y="33736"/>
                  </a:lnTo>
                  <a:lnTo>
                    <a:pt x="58693" y="32016"/>
                  </a:lnTo>
                  <a:lnTo>
                    <a:pt x="64529" y="30869"/>
                  </a:lnTo>
                  <a:lnTo>
                    <a:pt x="70007" y="30104"/>
                  </a:lnTo>
                  <a:lnTo>
                    <a:pt x="75247" y="29594"/>
                  </a:lnTo>
                  <a:lnTo>
                    <a:pt x="80326" y="28461"/>
                  </a:lnTo>
                  <a:lnTo>
                    <a:pt x="85301" y="26911"/>
                  </a:lnTo>
                  <a:lnTo>
                    <a:pt x="90205" y="25084"/>
                  </a:lnTo>
                  <a:lnTo>
                    <a:pt x="95855" y="23867"/>
                  </a:lnTo>
                  <a:lnTo>
                    <a:pt x="102004" y="23055"/>
                  </a:lnTo>
                  <a:lnTo>
                    <a:pt x="108483" y="22513"/>
                  </a:lnTo>
                  <a:lnTo>
                    <a:pt x="114391" y="21359"/>
                  </a:lnTo>
                  <a:lnTo>
                    <a:pt x="119917" y="19795"/>
                  </a:lnTo>
                  <a:lnTo>
                    <a:pt x="125189" y="17960"/>
                  </a:lnTo>
                  <a:lnTo>
                    <a:pt x="131084" y="16736"/>
                  </a:lnTo>
                  <a:lnTo>
                    <a:pt x="137395" y="15919"/>
                  </a:lnTo>
                  <a:lnTo>
                    <a:pt x="143985" y="15375"/>
                  </a:lnTo>
                  <a:lnTo>
                    <a:pt x="149964" y="14219"/>
                  </a:lnTo>
                  <a:lnTo>
                    <a:pt x="155539" y="12654"/>
                  </a:lnTo>
                  <a:lnTo>
                    <a:pt x="160843" y="10817"/>
                  </a:lnTo>
                  <a:lnTo>
                    <a:pt x="166760" y="9593"/>
                  </a:lnTo>
                  <a:lnTo>
                    <a:pt x="173086" y="8776"/>
                  </a:lnTo>
                  <a:lnTo>
                    <a:pt x="179684" y="8232"/>
                  </a:lnTo>
                  <a:lnTo>
                    <a:pt x="185671" y="7075"/>
                  </a:lnTo>
                  <a:lnTo>
                    <a:pt x="191249" y="5511"/>
                  </a:lnTo>
                  <a:lnTo>
                    <a:pt x="196555" y="3674"/>
                  </a:lnTo>
                  <a:lnTo>
                    <a:pt x="200887" y="2449"/>
                  </a:lnTo>
                  <a:lnTo>
                    <a:pt x="204569" y="1633"/>
                  </a:lnTo>
                  <a:lnTo>
                    <a:pt x="210776" y="725"/>
                  </a:lnTo>
                  <a:lnTo>
                    <a:pt x="213542" y="484"/>
                  </a:lnTo>
                  <a:lnTo>
                    <a:pt x="2214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409"/>
            <p:cNvSpPr/>
            <p:nvPr/>
          </p:nvSpPr>
          <p:spPr>
            <a:xfrm>
              <a:off x="5850731" y="4121943"/>
              <a:ext cx="192882" cy="50008"/>
            </a:xfrm>
            <a:custGeom>
              <a:avLst/>
              <a:gdLst/>
              <a:ahLst/>
              <a:cxnLst/>
              <a:rect l="0" t="0" r="0" b="0"/>
              <a:pathLst>
                <a:path w="192882" h="50008">
                  <a:moveTo>
                    <a:pt x="0" y="50007"/>
                  </a:moveTo>
                  <a:lnTo>
                    <a:pt x="6151" y="50007"/>
                  </a:lnTo>
                  <a:lnTo>
                    <a:pt x="7275" y="49213"/>
                  </a:lnTo>
                  <a:lnTo>
                    <a:pt x="8819" y="47890"/>
                  </a:lnTo>
                  <a:lnTo>
                    <a:pt x="10642" y="46214"/>
                  </a:lnTo>
                  <a:lnTo>
                    <a:pt x="12651" y="45097"/>
                  </a:lnTo>
                  <a:lnTo>
                    <a:pt x="17000" y="43856"/>
                  </a:lnTo>
                  <a:lnTo>
                    <a:pt x="20064" y="43525"/>
                  </a:lnTo>
                  <a:lnTo>
                    <a:pt x="23695" y="43304"/>
                  </a:lnTo>
                  <a:lnTo>
                    <a:pt x="27703" y="43157"/>
                  </a:lnTo>
                  <a:lnTo>
                    <a:pt x="31962" y="42265"/>
                  </a:lnTo>
                  <a:lnTo>
                    <a:pt x="36389" y="40877"/>
                  </a:lnTo>
                  <a:lnTo>
                    <a:pt x="40929" y="39158"/>
                  </a:lnTo>
                  <a:lnTo>
                    <a:pt x="45542" y="37218"/>
                  </a:lnTo>
                  <a:lnTo>
                    <a:pt x="50205" y="35131"/>
                  </a:lnTo>
                  <a:lnTo>
                    <a:pt x="54901" y="32946"/>
                  </a:lnTo>
                  <a:lnTo>
                    <a:pt x="59619" y="31489"/>
                  </a:lnTo>
                  <a:lnTo>
                    <a:pt x="64352" y="30518"/>
                  </a:lnTo>
                  <a:lnTo>
                    <a:pt x="69096" y="29870"/>
                  </a:lnTo>
                  <a:lnTo>
                    <a:pt x="74639" y="28645"/>
                  </a:lnTo>
                  <a:lnTo>
                    <a:pt x="80715" y="27034"/>
                  </a:lnTo>
                  <a:lnTo>
                    <a:pt x="93817" y="23128"/>
                  </a:lnTo>
                  <a:lnTo>
                    <a:pt x="107578" y="18746"/>
                  </a:lnTo>
                  <a:lnTo>
                    <a:pt x="114581" y="17260"/>
                  </a:lnTo>
                  <a:lnTo>
                    <a:pt x="121631" y="16269"/>
                  </a:lnTo>
                  <a:lnTo>
                    <a:pt x="128712" y="15609"/>
                  </a:lnTo>
                  <a:lnTo>
                    <a:pt x="135814" y="14375"/>
                  </a:lnTo>
                  <a:lnTo>
                    <a:pt x="142931" y="12758"/>
                  </a:lnTo>
                  <a:lnTo>
                    <a:pt x="150056" y="10887"/>
                  </a:lnTo>
                  <a:lnTo>
                    <a:pt x="157187" y="9639"/>
                  </a:lnTo>
                  <a:lnTo>
                    <a:pt x="164323" y="8807"/>
                  </a:lnTo>
                  <a:lnTo>
                    <a:pt x="171461" y="8253"/>
                  </a:lnTo>
                  <a:lnTo>
                    <a:pt x="177013" y="7089"/>
                  </a:lnTo>
                  <a:lnTo>
                    <a:pt x="181509" y="5520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410"/>
            <p:cNvSpPr/>
            <p:nvPr/>
          </p:nvSpPr>
          <p:spPr>
            <a:xfrm>
              <a:off x="6136582" y="3950493"/>
              <a:ext cx="170923" cy="271464"/>
            </a:xfrm>
            <a:custGeom>
              <a:avLst/>
              <a:gdLst/>
              <a:ahLst/>
              <a:cxnLst/>
              <a:rect l="0" t="0" r="0" b="0"/>
              <a:pathLst>
                <a:path w="170923" h="271464">
                  <a:moveTo>
                    <a:pt x="99911" y="0"/>
                  </a:moveTo>
                  <a:lnTo>
                    <a:pt x="89269" y="0"/>
                  </a:lnTo>
                  <a:lnTo>
                    <a:pt x="87260" y="794"/>
                  </a:lnTo>
                  <a:lnTo>
                    <a:pt x="79847" y="5703"/>
                  </a:lnTo>
                  <a:lnTo>
                    <a:pt x="76216" y="7771"/>
                  </a:lnTo>
                  <a:lnTo>
                    <a:pt x="72208" y="9943"/>
                  </a:lnTo>
                  <a:lnTo>
                    <a:pt x="68743" y="12979"/>
                  </a:lnTo>
                  <a:lnTo>
                    <a:pt x="65638" y="16590"/>
                  </a:lnTo>
                  <a:lnTo>
                    <a:pt x="62776" y="20585"/>
                  </a:lnTo>
                  <a:lnTo>
                    <a:pt x="60073" y="24836"/>
                  </a:lnTo>
                  <a:lnTo>
                    <a:pt x="57477" y="29258"/>
                  </a:lnTo>
                  <a:lnTo>
                    <a:pt x="54953" y="33793"/>
                  </a:lnTo>
                  <a:lnTo>
                    <a:pt x="51683" y="38404"/>
                  </a:lnTo>
                  <a:lnTo>
                    <a:pt x="47916" y="43065"/>
                  </a:lnTo>
                  <a:lnTo>
                    <a:pt x="43816" y="47760"/>
                  </a:lnTo>
                  <a:lnTo>
                    <a:pt x="40289" y="53271"/>
                  </a:lnTo>
                  <a:lnTo>
                    <a:pt x="37145" y="59327"/>
                  </a:lnTo>
                  <a:lnTo>
                    <a:pt x="34254" y="65745"/>
                  </a:lnTo>
                  <a:lnTo>
                    <a:pt x="30740" y="72405"/>
                  </a:lnTo>
                  <a:lnTo>
                    <a:pt x="26810" y="79226"/>
                  </a:lnTo>
                  <a:lnTo>
                    <a:pt x="22602" y="86155"/>
                  </a:lnTo>
                  <a:lnTo>
                    <a:pt x="19003" y="92362"/>
                  </a:lnTo>
                  <a:lnTo>
                    <a:pt x="12887" y="103492"/>
                  </a:lnTo>
                  <a:lnTo>
                    <a:pt x="10939" y="109476"/>
                  </a:lnTo>
                  <a:lnTo>
                    <a:pt x="9640" y="115846"/>
                  </a:lnTo>
                  <a:lnTo>
                    <a:pt x="8774" y="122475"/>
                  </a:lnTo>
                  <a:lnTo>
                    <a:pt x="7404" y="129275"/>
                  </a:lnTo>
                  <a:lnTo>
                    <a:pt x="5696" y="136190"/>
                  </a:lnTo>
                  <a:lnTo>
                    <a:pt x="3764" y="143181"/>
                  </a:lnTo>
                  <a:lnTo>
                    <a:pt x="2475" y="150222"/>
                  </a:lnTo>
                  <a:lnTo>
                    <a:pt x="1616" y="157298"/>
                  </a:lnTo>
                  <a:lnTo>
                    <a:pt x="1044" y="164397"/>
                  </a:lnTo>
                  <a:lnTo>
                    <a:pt x="662" y="170717"/>
                  </a:lnTo>
                  <a:lnTo>
                    <a:pt x="238" y="181972"/>
                  </a:lnTo>
                  <a:lnTo>
                    <a:pt x="0" y="201026"/>
                  </a:lnTo>
                  <a:lnTo>
                    <a:pt x="760" y="207043"/>
                  </a:lnTo>
                  <a:lnTo>
                    <a:pt x="2060" y="212641"/>
                  </a:lnTo>
                  <a:lnTo>
                    <a:pt x="3721" y="217961"/>
                  </a:lnTo>
                  <a:lnTo>
                    <a:pt x="5567" y="225988"/>
                  </a:lnTo>
                  <a:lnTo>
                    <a:pt x="7180" y="232996"/>
                  </a:lnTo>
                  <a:lnTo>
                    <a:pt x="10543" y="241402"/>
                  </a:lnTo>
                  <a:lnTo>
                    <a:pt x="13345" y="245072"/>
                  </a:lnTo>
                  <a:lnTo>
                    <a:pt x="16801" y="248313"/>
                  </a:lnTo>
                  <a:lnTo>
                    <a:pt x="20692" y="251267"/>
                  </a:lnTo>
                  <a:lnTo>
                    <a:pt x="24873" y="254030"/>
                  </a:lnTo>
                  <a:lnTo>
                    <a:pt x="29249" y="256666"/>
                  </a:lnTo>
                  <a:lnTo>
                    <a:pt x="33752" y="259217"/>
                  </a:lnTo>
                  <a:lnTo>
                    <a:pt x="37550" y="260918"/>
                  </a:lnTo>
                  <a:lnTo>
                    <a:pt x="40874" y="262052"/>
                  </a:lnTo>
                  <a:lnTo>
                    <a:pt x="43884" y="262807"/>
                  </a:lnTo>
                  <a:lnTo>
                    <a:pt x="47479" y="264105"/>
                  </a:lnTo>
                  <a:lnTo>
                    <a:pt x="51462" y="265764"/>
                  </a:lnTo>
                  <a:lnTo>
                    <a:pt x="55706" y="267664"/>
                  </a:lnTo>
                  <a:lnTo>
                    <a:pt x="60122" y="268930"/>
                  </a:lnTo>
                  <a:lnTo>
                    <a:pt x="64654" y="269774"/>
                  </a:lnTo>
                  <a:lnTo>
                    <a:pt x="69263" y="270337"/>
                  </a:lnTo>
                  <a:lnTo>
                    <a:pt x="73923" y="269918"/>
                  </a:lnTo>
                  <a:lnTo>
                    <a:pt x="78617" y="268846"/>
                  </a:lnTo>
                  <a:lnTo>
                    <a:pt x="83334" y="267337"/>
                  </a:lnTo>
                  <a:lnTo>
                    <a:pt x="88066" y="266331"/>
                  </a:lnTo>
                  <a:lnTo>
                    <a:pt x="92808" y="265660"/>
                  </a:lnTo>
                  <a:lnTo>
                    <a:pt x="97557" y="265213"/>
                  </a:lnTo>
                  <a:lnTo>
                    <a:pt x="101517" y="264121"/>
                  </a:lnTo>
                  <a:lnTo>
                    <a:pt x="104950" y="262600"/>
                  </a:lnTo>
                  <a:lnTo>
                    <a:pt x="108033" y="260792"/>
                  </a:lnTo>
                  <a:lnTo>
                    <a:pt x="111676" y="258793"/>
                  </a:lnTo>
                  <a:lnTo>
                    <a:pt x="119957" y="254454"/>
                  </a:lnTo>
                  <a:lnTo>
                    <a:pt x="123594" y="251393"/>
                  </a:lnTo>
                  <a:lnTo>
                    <a:pt x="126812" y="247764"/>
                  </a:lnTo>
                  <a:lnTo>
                    <a:pt x="129751" y="243757"/>
                  </a:lnTo>
                  <a:lnTo>
                    <a:pt x="133299" y="239498"/>
                  </a:lnTo>
                  <a:lnTo>
                    <a:pt x="137251" y="235072"/>
                  </a:lnTo>
                  <a:lnTo>
                    <a:pt x="145082" y="226714"/>
                  </a:lnTo>
                  <a:lnTo>
                    <a:pt x="151208" y="220354"/>
                  </a:lnTo>
                  <a:lnTo>
                    <a:pt x="153953" y="216753"/>
                  </a:lnTo>
                  <a:lnTo>
                    <a:pt x="159119" y="208518"/>
                  </a:lnTo>
                  <a:lnTo>
                    <a:pt x="161609" y="204099"/>
                  </a:lnTo>
                  <a:lnTo>
                    <a:pt x="166491" y="194957"/>
                  </a:lnTo>
                  <a:lnTo>
                    <a:pt x="169190" y="187719"/>
                  </a:lnTo>
                  <a:lnTo>
                    <a:pt x="170389" y="181856"/>
                  </a:lnTo>
                  <a:lnTo>
                    <a:pt x="170922" y="176604"/>
                  </a:lnTo>
                  <a:lnTo>
                    <a:pt x="170271" y="174093"/>
                  </a:lnTo>
                  <a:lnTo>
                    <a:pt x="167430" y="169185"/>
                  </a:lnTo>
                  <a:lnTo>
                    <a:pt x="165562" y="167559"/>
                  </a:lnTo>
                  <a:lnTo>
                    <a:pt x="163522" y="166475"/>
                  </a:lnTo>
                  <a:lnTo>
                    <a:pt x="159139" y="165270"/>
                  </a:lnTo>
                  <a:lnTo>
                    <a:pt x="154545" y="164735"/>
                  </a:lnTo>
                  <a:lnTo>
                    <a:pt x="151289" y="164433"/>
                  </a:lnTo>
                  <a:lnTo>
                    <a:pt x="146294" y="166480"/>
                  </a:lnTo>
                  <a:lnTo>
                    <a:pt x="142739" y="168136"/>
                  </a:lnTo>
                  <a:lnTo>
                    <a:pt x="139575" y="170035"/>
                  </a:lnTo>
                  <a:lnTo>
                    <a:pt x="136673" y="172094"/>
                  </a:lnTo>
                  <a:lnTo>
                    <a:pt x="133944" y="174261"/>
                  </a:lnTo>
                  <a:lnTo>
                    <a:pt x="128796" y="178785"/>
                  </a:lnTo>
                  <a:lnTo>
                    <a:pt x="126311" y="181102"/>
                  </a:lnTo>
                  <a:lnTo>
                    <a:pt x="121434" y="187911"/>
                  </a:lnTo>
                  <a:lnTo>
                    <a:pt x="119022" y="191949"/>
                  </a:lnTo>
                  <a:lnTo>
                    <a:pt x="116621" y="197022"/>
                  </a:lnTo>
                  <a:lnTo>
                    <a:pt x="114226" y="202786"/>
                  </a:lnTo>
                  <a:lnTo>
                    <a:pt x="111835" y="209010"/>
                  </a:lnTo>
                  <a:lnTo>
                    <a:pt x="109448" y="213952"/>
                  </a:lnTo>
                  <a:lnTo>
                    <a:pt x="104679" y="221561"/>
                  </a:lnTo>
                  <a:lnTo>
                    <a:pt x="101502" y="225495"/>
                  </a:lnTo>
                  <a:lnTo>
                    <a:pt x="97797" y="229705"/>
                  </a:lnTo>
                  <a:lnTo>
                    <a:pt x="93740" y="234099"/>
                  </a:lnTo>
                  <a:lnTo>
                    <a:pt x="90241" y="238616"/>
                  </a:lnTo>
                  <a:lnTo>
                    <a:pt x="87114" y="243215"/>
                  </a:lnTo>
                  <a:lnTo>
                    <a:pt x="84236" y="247868"/>
                  </a:lnTo>
                  <a:lnTo>
                    <a:pt x="81038" y="255156"/>
                  </a:lnTo>
                  <a:lnTo>
                    <a:pt x="78985" y="262509"/>
                  </a:lnTo>
                  <a:lnTo>
                    <a:pt x="78500" y="270951"/>
                  </a:lnTo>
                  <a:lnTo>
                    <a:pt x="78484" y="271362"/>
                  </a:lnTo>
                  <a:lnTo>
                    <a:pt x="83391" y="271443"/>
                  </a:lnTo>
                  <a:lnTo>
                    <a:pt x="85624" y="2714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411"/>
            <p:cNvSpPr/>
            <p:nvPr/>
          </p:nvSpPr>
          <p:spPr>
            <a:xfrm>
              <a:off x="6429375" y="3950493"/>
              <a:ext cx="7057" cy="271464"/>
            </a:xfrm>
            <a:custGeom>
              <a:avLst/>
              <a:gdLst/>
              <a:ahLst/>
              <a:cxnLst/>
              <a:rect l="0" t="0" r="0" b="0"/>
              <a:pathLst>
                <a:path w="7057" h="271464">
                  <a:moveTo>
                    <a:pt x="0" y="0"/>
                  </a:moveTo>
                  <a:lnTo>
                    <a:pt x="0" y="3793"/>
                  </a:lnTo>
                  <a:lnTo>
                    <a:pt x="794" y="5703"/>
                  </a:lnTo>
                  <a:lnTo>
                    <a:pt x="2116" y="7771"/>
                  </a:lnTo>
                  <a:lnTo>
                    <a:pt x="3792" y="9943"/>
                  </a:lnTo>
                  <a:lnTo>
                    <a:pt x="4909" y="12979"/>
                  </a:lnTo>
                  <a:lnTo>
                    <a:pt x="5654" y="16590"/>
                  </a:lnTo>
                  <a:lnTo>
                    <a:pt x="6150" y="20585"/>
                  </a:lnTo>
                  <a:lnTo>
                    <a:pt x="6481" y="25630"/>
                  </a:lnTo>
                  <a:lnTo>
                    <a:pt x="6702" y="31374"/>
                  </a:lnTo>
                  <a:lnTo>
                    <a:pt x="7012" y="50836"/>
                  </a:lnTo>
                  <a:lnTo>
                    <a:pt x="7056" y="57703"/>
                  </a:lnTo>
                  <a:lnTo>
                    <a:pt x="6292" y="64663"/>
                  </a:lnTo>
                  <a:lnTo>
                    <a:pt x="4988" y="71683"/>
                  </a:lnTo>
                  <a:lnTo>
                    <a:pt x="3325" y="78745"/>
                  </a:lnTo>
                  <a:lnTo>
                    <a:pt x="2217" y="86628"/>
                  </a:lnTo>
                  <a:lnTo>
                    <a:pt x="1478" y="95059"/>
                  </a:lnTo>
                  <a:lnTo>
                    <a:pt x="985" y="103854"/>
                  </a:lnTo>
                  <a:lnTo>
                    <a:pt x="438" y="122093"/>
                  </a:lnTo>
                  <a:lnTo>
                    <a:pt x="25" y="178214"/>
                  </a:lnTo>
                  <a:lnTo>
                    <a:pt x="0" y="2714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412"/>
            <p:cNvSpPr/>
            <p:nvPr/>
          </p:nvSpPr>
          <p:spPr>
            <a:xfrm>
              <a:off x="6579393" y="4000500"/>
              <a:ext cx="21433" cy="235744"/>
            </a:xfrm>
            <a:custGeom>
              <a:avLst/>
              <a:gdLst/>
              <a:ahLst/>
              <a:cxnLst/>
              <a:rect l="0" t="0" r="0" b="0"/>
              <a:pathLst>
                <a:path w="21433" h="235744">
                  <a:moveTo>
                    <a:pt x="0" y="0"/>
                  </a:moveTo>
                  <a:lnTo>
                    <a:pt x="0" y="6150"/>
                  </a:lnTo>
                  <a:lnTo>
                    <a:pt x="794" y="7275"/>
                  </a:lnTo>
                  <a:lnTo>
                    <a:pt x="2117" y="8819"/>
                  </a:lnTo>
                  <a:lnTo>
                    <a:pt x="3793" y="10641"/>
                  </a:lnTo>
                  <a:lnTo>
                    <a:pt x="4910" y="13444"/>
                  </a:lnTo>
                  <a:lnTo>
                    <a:pt x="5654" y="16900"/>
                  </a:lnTo>
                  <a:lnTo>
                    <a:pt x="6151" y="20792"/>
                  </a:lnTo>
                  <a:lnTo>
                    <a:pt x="7276" y="24974"/>
                  </a:lnTo>
                  <a:lnTo>
                    <a:pt x="8820" y="29349"/>
                  </a:lnTo>
                  <a:lnTo>
                    <a:pt x="10643" y="33853"/>
                  </a:lnTo>
                  <a:lnTo>
                    <a:pt x="11858" y="39237"/>
                  </a:lnTo>
                  <a:lnTo>
                    <a:pt x="12668" y="45208"/>
                  </a:lnTo>
                  <a:lnTo>
                    <a:pt x="13208" y="51570"/>
                  </a:lnTo>
                  <a:lnTo>
                    <a:pt x="13568" y="57398"/>
                  </a:lnTo>
                  <a:lnTo>
                    <a:pt x="13968" y="68108"/>
                  </a:lnTo>
                  <a:lnTo>
                    <a:pt x="14225" y="92828"/>
                  </a:lnTo>
                  <a:lnTo>
                    <a:pt x="14260" y="103699"/>
                  </a:lnTo>
                  <a:lnTo>
                    <a:pt x="15063" y="109613"/>
                  </a:lnTo>
                  <a:lnTo>
                    <a:pt x="16392" y="115938"/>
                  </a:lnTo>
                  <a:lnTo>
                    <a:pt x="18072" y="122535"/>
                  </a:lnTo>
                  <a:lnTo>
                    <a:pt x="19192" y="129315"/>
                  </a:lnTo>
                  <a:lnTo>
                    <a:pt x="19939" y="136216"/>
                  </a:lnTo>
                  <a:lnTo>
                    <a:pt x="20436" y="143199"/>
                  </a:lnTo>
                  <a:lnTo>
                    <a:pt x="20768" y="150234"/>
                  </a:lnTo>
                  <a:lnTo>
                    <a:pt x="21136" y="164402"/>
                  </a:lnTo>
                  <a:lnTo>
                    <a:pt x="21420" y="204870"/>
                  </a:lnTo>
                  <a:lnTo>
                    <a:pt x="21432" y="2357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413"/>
            <p:cNvSpPr/>
            <p:nvPr/>
          </p:nvSpPr>
          <p:spPr>
            <a:xfrm>
              <a:off x="6550818" y="4107656"/>
              <a:ext cx="142876" cy="7145"/>
            </a:xfrm>
            <a:custGeom>
              <a:avLst/>
              <a:gdLst/>
              <a:ahLst/>
              <a:cxnLst/>
              <a:rect l="0" t="0" r="0" b="0"/>
              <a:pathLst>
                <a:path w="142876" h="7145">
                  <a:moveTo>
                    <a:pt x="0" y="0"/>
                  </a:moveTo>
                  <a:lnTo>
                    <a:pt x="23151" y="0"/>
                  </a:lnTo>
                  <a:lnTo>
                    <a:pt x="26547" y="794"/>
                  </a:lnTo>
                  <a:lnTo>
                    <a:pt x="30398" y="2117"/>
                  </a:lnTo>
                  <a:lnTo>
                    <a:pt x="34552" y="3792"/>
                  </a:lnTo>
                  <a:lnTo>
                    <a:pt x="38910" y="4910"/>
                  </a:lnTo>
                  <a:lnTo>
                    <a:pt x="43403" y="5654"/>
                  </a:lnTo>
                  <a:lnTo>
                    <a:pt x="47986" y="6151"/>
                  </a:lnTo>
                  <a:lnTo>
                    <a:pt x="52628" y="6482"/>
                  </a:lnTo>
                  <a:lnTo>
                    <a:pt x="57310" y="6702"/>
                  </a:lnTo>
                  <a:lnTo>
                    <a:pt x="66747" y="6947"/>
                  </a:lnTo>
                  <a:lnTo>
                    <a:pt x="142875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414"/>
            <p:cNvSpPr/>
            <p:nvPr/>
          </p:nvSpPr>
          <p:spPr>
            <a:xfrm>
              <a:off x="6807996" y="3950493"/>
              <a:ext cx="21430" cy="250033"/>
            </a:xfrm>
            <a:custGeom>
              <a:avLst/>
              <a:gdLst/>
              <a:ahLst/>
              <a:cxnLst/>
              <a:rect l="0" t="0" r="0" b="0"/>
              <a:pathLst>
                <a:path w="21430" h="250033">
                  <a:moveTo>
                    <a:pt x="21429" y="0"/>
                  </a:moveTo>
                  <a:lnTo>
                    <a:pt x="21429" y="3793"/>
                  </a:lnTo>
                  <a:lnTo>
                    <a:pt x="20635" y="5703"/>
                  </a:lnTo>
                  <a:lnTo>
                    <a:pt x="19312" y="7771"/>
                  </a:lnTo>
                  <a:lnTo>
                    <a:pt x="17636" y="9943"/>
                  </a:lnTo>
                  <a:lnTo>
                    <a:pt x="16519" y="12979"/>
                  </a:lnTo>
                  <a:lnTo>
                    <a:pt x="15775" y="16590"/>
                  </a:lnTo>
                  <a:lnTo>
                    <a:pt x="15278" y="20585"/>
                  </a:lnTo>
                  <a:lnTo>
                    <a:pt x="14947" y="24836"/>
                  </a:lnTo>
                  <a:lnTo>
                    <a:pt x="14727" y="29258"/>
                  </a:lnTo>
                  <a:lnTo>
                    <a:pt x="14579" y="33793"/>
                  </a:lnTo>
                  <a:lnTo>
                    <a:pt x="14372" y="51553"/>
                  </a:lnTo>
                  <a:lnTo>
                    <a:pt x="14310" y="75688"/>
                  </a:lnTo>
                  <a:lnTo>
                    <a:pt x="13508" y="83003"/>
                  </a:lnTo>
                  <a:lnTo>
                    <a:pt x="12179" y="89466"/>
                  </a:lnTo>
                  <a:lnTo>
                    <a:pt x="10500" y="95363"/>
                  </a:lnTo>
                  <a:lnTo>
                    <a:pt x="9380" y="102469"/>
                  </a:lnTo>
                  <a:lnTo>
                    <a:pt x="8634" y="110382"/>
                  </a:lnTo>
                  <a:lnTo>
                    <a:pt x="8136" y="118832"/>
                  </a:lnTo>
                  <a:lnTo>
                    <a:pt x="7011" y="126846"/>
                  </a:lnTo>
                  <a:lnTo>
                    <a:pt x="5467" y="134570"/>
                  </a:lnTo>
                  <a:lnTo>
                    <a:pt x="3644" y="142101"/>
                  </a:lnTo>
                  <a:lnTo>
                    <a:pt x="2428" y="148709"/>
                  </a:lnTo>
                  <a:lnTo>
                    <a:pt x="1618" y="154702"/>
                  </a:lnTo>
                  <a:lnTo>
                    <a:pt x="1078" y="160285"/>
                  </a:lnTo>
                  <a:lnTo>
                    <a:pt x="717" y="166388"/>
                  </a:lnTo>
                  <a:lnTo>
                    <a:pt x="317" y="179519"/>
                  </a:lnTo>
                  <a:lnTo>
                    <a:pt x="40" y="206664"/>
                  </a:lnTo>
                  <a:lnTo>
                    <a:pt x="0" y="230533"/>
                  </a:lnTo>
                  <a:lnTo>
                    <a:pt x="793" y="233064"/>
                  </a:lnTo>
                  <a:lnTo>
                    <a:pt x="2115" y="235545"/>
                  </a:lnTo>
                  <a:lnTo>
                    <a:pt x="3790" y="237993"/>
                  </a:lnTo>
                  <a:lnTo>
                    <a:pt x="4907" y="240418"/>
                  </a:lnTo>
                  <a:lnTo>
                    <a:pt x="5652" y="242829"/>
                  </a:lnTo>
                  <a:lnTo>
                    <a:pt x="7141" y="2500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415"/>
            <p:cNvSpPr/>
            <p:nvPr/>
          </p:nvSpPr>
          <p:spPr>
            <a:xfrm>
              <a:off x="6929437" y="4029075"/>
              <a:ext cx="142876" cy="28576"/>
            </a:xfrm>
            <a:custGeom>
              <a:avLst/>
              <a:gdLst/>
              <a:ahLst/>
              <a:cxnLst/>
              <a:rect l="0" t="0" r="0" b="0"/>
              <a:pathLst>
                <a:path w="142876" h="28576">
                  <a:moveTo>
                    <a:pt x="0" y="28575"/>
                  </a:moveTo>
                  <a:lnTo>
                    <a:pt x="0" y="22424"/>
                  </a:lnTo>
                  <a:lnTo>
                    <a:pt x="794" y="22093"/>
                  </a:lnTo>
                  <a:lnTo>
                    <a:pt x="3793" y="21725"/>
                  </a:lnTo>
                  <a:lnTo>
                    <a:pt x="7771" y="21562"/>
                  </a:lnTo>
                  <a:lnTo>
                    <a:pt x="14474" y="21470"/>
                  </a:lnTo>
                  <a:lnTo>
                    <a:pt x="16793" y="21456"/>
                  </a:lnTo>
                  <a:lnTo>
                    <a:pt x="19927" y="20654"/>
                  </a:lnTo>
                  <a:lnTo>
                    <a:pt x="23603" y="19325"/>
                  </a:lnTo>
                  <a:lnTo>
                    <a:pt x="27642" y="17646"/>
                  </a:lnTo>
                  <a:lnTo>
                    <a:pt x="31921" y="16526"/>
                  </a:lnTo>
                  <a:lnTo>
                    <a:pt x="36362" y="15780"/>
                  </a:lnTo>
                  <a:lnTo>
                    <a:pt x="40910" y="15282"/>
                  </a:lnTo>
                  <a:lnTo>
                    <a:pt x="45530" y="14157"/>
                  </a:lnTo>
                  <a:lnTo>
                    <a:pt x="50197" y="12613"/>
                  </a:lnTo>
                  <a:lnTo>
                    <a:pt x="54896" y="10790"/>
                  </a:lnTo>
                  <a:lnTo>
                    <a:pt x="59617" y="9574"/>
                  </a:lnTo>
                  <a:lnTo>
                    <a:pt x="64350" y="8764"/>
                  </a:lnTo>
                  <a:lnTo>
                    <a:pt x="69094" y="8224"/>
                  </a:lnTo>
                  <a:lnTo>
                    <a:pt x="73844" y="7863"/>
                  </a:lnTo>
                  <a:lnTo>
                    <a:pt x="78598" y="7623"/>
                  </a:lnTo>
                  <a:lnTo>
                    <a:pt x="83355" y="7463"/>
                  </a:lnTo>
                  <a:lnTo>
                    <a:pt x="88114" y="6563"/>
                  </a:lnTo>
                  <a:lnTo>
                    <a:pt x="92874" y="5169"/>
                  </a:lnTo>
                  <a:lnTo>
                    <a:pt x="97635" y="3446"/>
                  </a:lnTo>
                  <a:lnTo>
                    <a:pt x="101602" y="2297"/>
                  </a:lnTo>
                  <a:lnTo>
                    <a:pt x="105041" y="1531"/>
                  </a:lnTo>
                  <a:lnTo>
                    <a:pt x="108128" y="1021"/>
                  </a:lnTo>
                  <a:lnTo>
                    <a:pt x="111772" y="680"/>
                  </a:lnTo>
                  <a:lnTo>
                    <a:pt x="115790" y="453"/>
                  </a:lnTo>
                  <a:lnTo>
                    <a:pt x="123693" y="201"/>
                  </a:lnTo>
                  <a:lnTo>
                    <a:pt x="135235" y="40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416"/>
            <p:cNvSpPr/>
            <p:nvPr/>
          </p:nvSpPr>
          <p:spPr>
            <a:xfrm>
              <a:off x="6958012" y="4071937"/>
              <a:ext cx="192882" cy="35720"/>
            </a:xfrm>
            <a:custGeom>
              <a:avLst/>
              <a:gdLst/>
              <a:ahLst/>
              <a:cxnLst/>
              <a:rect l="0" t="0" r="0" b="0"/>
              <a:pathLst>
                <a:path w="192882" h="35720">
                  <a:moveTo>
                    <a:pt x="0" y="35719"/>
                  </a:moveTo>
                  <a:lnTo>
                    <a:pt x="3793" y="35719"/>
                  </a:lnTo>
                  <a:lnTo>
                    <a:pt x="5704" y="34925"/>
                  </a:lnTo>
                  <a:lnTo>
                    <a:pt x="7771" y="33602"/>
                  </a:lnTo>
                  <a:lnTo>
                    <a:pt x="9943" y="31927"/>
                  </a:lnTo>
                  <a:lnTo>
                    <a:pt x="12185" y="30809"/>
                  </a:lnTo>
                  <a:lnTo>
                    <a:pt x="14474" y="30064"/>
                  </a:lnTo>
                  <a:lnTo>
                    <a:pt x="19927" y="29237"/>
                  </a:lnTo>
                  <a:lnTo>
                    <a:pt x="23603" y="29016"/>
                  </a:lnTo>
                  <a:lnTo>
                    <a:pt x="27642" y="28869"/>
                  </a:lnTo>
                  <a:lnTo>
                    <a:pt x="31921" y="27978"/>
                  </a:lnTo>
                  <a:lnTo>
                    <a:pt x="36362" y="26589"/>
                  </a:lnTo>
                  <a:lnTo>
                    <a:pt x="40910" y="24870"/>
                  </a:lnTo>
                  <a:lnTo>
                    <a:pt x="46324" y="23724"/>
                  </a:lnTo>
                  <a:lnTo>
                    <a:pt x="52314" y="22959"/>
                  </a:lnTo>
                  <a:lnTo>
                    <a:pt x="58688" y="22450"/>
                  </a:lnTo>
                  <a:lnTo>
                    <a:pt x="64526" y="22111"/>
                  </a:lnTo>
                  <a:lnTo>
                    <a:pt x="75244" y="21733"/>
                  </a:lnTo>
                  <a:lnTo>
                    <a:pt x="81119" y="20839"/>
                  </a:lnTo>
                  <a:lnTo>
                    <a:pt x="87417" y="19449"/>
                  </a:lnTo>
                  <a:lnTo>
                    <a:pt x="93997" y="17728"/>
                  </a:lnTo>
                  <a:lnTo>
                    <a:pt x="100764" y="15788"/>
                  </a:lnTo>
                  <a:lnTo>
                    <a:pt x="114634" y="11515"/>
                  </a:lnTo>
                  <a:lnTo>
                    <a:pt x="121666" y="10058"/>
                  </a:lnTo>
                  <a:lnTo>
                    <a:pt x="128736" y="9087"/>
                  </a:lnTo>
                  <a:lnTo>
                    <a:pt x="135830" y="8439"/>
                  </a:lnTo>
                  <a:lnTo>
                    <a:pt x="142942" y="7214"/>
                  </a:lnTo>
                  <a:lnTo>
                    <a:pt x="150063" y="5603"/>
                  </a:lnTo>
                  <a:lnTo>
                    <a:pt x="157192" y="3735"/>
                  </a:lnTo>
                  <a:lnTo>
                    <a:pt x="163533" y="2490"/>
                  </a:lnTo>
                  <a:lnTo>
                    <a:pt x="169346" y="1660"/>
                  </a:lnTo>
                  <a:lnTo>
                    <a:pt x="174810" y="1107"/>
                  </a:lnTo>
                  <a:lnTo>
                    <a:pt x="179246" y="738"/>
                  </a:lnTo>
                  <a:lnTo>
                    <a:pt x="182997" y="492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417"/>
            <p:cNvSpPr/>
            <p:nvPr/>
          </p:nvSpPr>
          <p:spPr>
            <a:xfrm>
              <a:off x="7258381" y="3879350"/>
              <a:ext cx="177922" cy="326905"/>
            </a:xfrm>
            <a:custGeom>
              <a:avLst/>
              <a:gdLst/>
              <a:ahLst/>
              <a:cxnLst/>
              <a:rect l="0" t="0" r="0" b="0"/>
              <a:pathLst>
                <a:path w="177922" h="326905">
                  <a:moveTo>
                    <a:pt x="142544" y="6850"/>
                  </a:moveTo>
                  <a:lnTo>
                    <a:pt x="146336" y="6850"/>
                  </a:lnTo>
                  <a:lnTo>
                    <a:pt x="146660" y="6056"/>
                  </a:lnTo>
                  <a:lnTo>
                    <a:pt x="146081" y="4733"/>
                  </a:lnTo>
                  <a:lnTo>
                    <a:pt x="143242" y="699"/>
                  </a:lnTo>
                  <a:lnTo>
                    <a:pt x="142216" y="368"/>
                  </a:lnTo>
                  <a:lnTo>
                    <a:pt x="138958" y="0"/>
                  </a:lnTo>
                  <a:lnTo>
                    <a:pt x="136184" y="696"/>
                  </a:lnTo>
                  <a:lnTo>
                    <a:pt x="132748" y="1953"/>
                  </a:lnTo>
                  <a:lnTo>
                    <a:pt x="128869" y="3585"/>
                  </a:lnTo>
                  <a:lnTo>
                    <a:pt x="125490" y="4673"/>
                  </a:lnTo>
                  <a:lnTo>
                    <a:pt x="122443" y="5399"/>
                  </a:lnTo>
                  <a:lnTo>
                    <a:pt x="119619" y="5883"/>
                  </a:lnTo>
                  <a:lnTo>
                    <a:pt x="114362" y="8537"/>
                  </a:lnTo>
                  <a:lnTo>
                    <a:pt x="109381" y="12362"/>
                  </a:lnTo>
                  <a:lnTo>
                    <a:pt x="104522" y="16708"/>
                  </a:lnTo>
                  <a:lnTo>
                    <a:pt x="101320" y="18978"/>
                  </a:lnTo>
                  <a:lnTo>
                    <a:pt x="97600" y="21285"/>
                  </a:lnTo>
                  <a:lnTo>
                    <a:pt x="93530" y="23617"/>
                  </a:lnTo>
                  <a:lnTo>
                    <a:pt x="90024" y="25965"/>
                  </a:lnTo>
                  <a:lnTo>
                    <a:pt x="86893" y="28325"/>
                  </a:lnTo>
                  <a:lnTo>
                    <a:pt x="84012" y="30691"/>
                  </a:lnTo>
                  <a:lnTo>
                    <a:pt x="80504" y="33856"/>
                  </a:lnTo>
                  <a:lnTo>
                    <a:pt x="72373" y="41607"/>
                  </a:lnTo>
                  <a:lnTo>
                    <a:pt x="68775" y="45896"/>
                  </a:lnTo>
                  <a:lnTo>
                    <a:pt x="65583" y="50343"/>
                  </a:lnTo>
                  <a:lnTo>
                    <a:pt x="62662" y="54895"/>
                  </a:lnTo>
                  <a:lnTo>
                    <a:pt x="57299" y="64187"/>
                  </a:lnTo>
                  <a:lnTo>
                    <a:pt x="54758" y="68886"/>
                  </a:lnTo>
                  <a:lnTo>
                    <a:pt x="51476" y="73607"/>
                  </a:lnTo>
                  <a:lnTo>
                    <a:pt x="47700" y="78342"/>
                  </a:lnTo>
                  <a:lnTo>
                    <a:pt x="43596" y="83086"/>
                  </a:lnTo>
                  <a:lnTo>
                    <a:pt x="40066" y="88630"/>
                  </a:lnTo>
                  <a:lnTo>
                    <a:pt x="36919" y="94708"/>
                  </a:lnTo>
                  <a:lnTo>
                    <a:pt x="34028" y="101141"/>
                  </a:lnTo>
                  <a:lnTo>
                    <a:pt x="31305" y="107810"/>
                  </a:lnTo>
                  <a:lnTo>
                    <a:pt x="28698" y="114638"/>
                  </a:lnTo>
                  <a:lnTo>
                    <a:pt x="23683" y="128574"/>
                  </a:lnTo>
                  <a:lnTo>
                    <a:pt x="11601" y="164049"/>
                  </a:lnTo>
                  <a:lnTo>
                    <a:pt x="10005" y="170387"/>
                  </a:lnTo>
                  <a:lnTo>
                    <a:pt x="8941" y="176199"/>
                  </a:lnTo>
                  <a:lnTo>
                    <a:pt x="8232" y="181662"/>
                  </a:lnTo>
                  <a:lnTo>
                    <a:pt x="6964" y="187685"/>
                  </a:lnTo>
                  <a:lnTo>
                    <a:pt x="5326" y="194081"/>
                  </a:lnTo>
                  <a:lnTo>
                    <a:pt x="3440" y="200727"/>
                  </a:lnTo>
                  <a:lnTo>
                    <a:pt x="2183" y="207538"/>
                  </a:lnTo>
                  <a:lnTo>
                    <a:pt x="1345" y="214461"/>
                  </a:lnTo>
                  <a:lnTo>
                    <a:pt x="786" y="221457"/>
                  </a:lnTo>
                  <a:lnTo>
                    <a:pt x="413" y="227709"/>
                  </a:lnTo>
                  <a:lnTo>
                    <a:pt x="0" y="238888"/>
                  </a:lnTo>
                  <a:lnTo>
                    <a:pt x="683" y="244092"/>
                  </a:lnTo>
                  <a:lnTo>
                    <a:pt x="3559" y="254107"/>
                  </a:lnTo>
                  <a:lnTo>
                    <a:pt x="5367" y="261734"/>
                  </a:lnTo>
                  <a:lnTo>
                    <a:pt x="5849" y="264879"/>
                  </a:lnTo>
                  <a:lnTo>
                    <a:pt x="7757" y="267769"/>
                  </a:lnTo>
                  <a:lnTo>
                    <a:pt x="10617" y="270489"/>
                  </a:lnTo>
                  <a:lnTo>
                    <a:pt x="14112" y="273097"/>
                  </a:lnTo>
                  <a:lnTo>
                    <a:pt x="17235" y="275629"/>
                  </a:lnTo>
                  <a:lnTo>
                    <a:pt x="20111" y="278111"/>
                  </a:lnTo>
                  <a:lnTo>
                    <a:pt x="25423" y="282985"/>
                  </a:lnTo>
                  <a:lnTo>
                    <a:pt x="30429" y="287797"/>
                  </a:lnTo>
                  <a:lnTo>
                    <a:pt x="32876" y="289398"/>
                  </a:lnTo>
                  <a:lnTo>
                    <a:pt x="37711" y="291177"/>
                  </a:lnTo>
                  <a:lnTo>
                    <a:pt x="40905" y="291651"/>
                  </a:lnTo>
                  <a:lnTo>
                    <a:pt x="44622" y="291967"/>
                  </a:lnTo>
                  <a:lnTo>
                    <a:pt x="48687" y="292178"/>
                  </a:lnTo>
                  <a:lnTo>
                    <a:pt x="57439" y="292412"/>
                  </a:lnTo>
                  <a:lnTo>
                    <a:pt x="61994" y="292475"/>
                  </a:lnTo>
                  <a:lnTo>
                    <a:pt x="66619" y="291723"/>
                  </a:lnTo>
                  <a:lnTo>
                    <a:pt x="71290" y="290427"/>
                  </a:lnTo>
                  <a:lnTo>
                    <a:pt x="75991" y="288770"/>
                  </a:lnTo>
                  <a:lnTo>
                    <a:pt x="80712" y="286872"/>
                  </a:lnTo>
                  <a:lnTo>
                    <a:pt x="85449" y="284812"/>
                  </a:lnTo>
                  <a:lnTo>
                    <a:pt x="94943" y="280408"/>
                  </a:lnTo>
                  <a:lnTo>
                    <a:pt x="104454" y="275804"/>
                  </a:lnTo>
                  <a:lnTo>
                    <a:pt x="109213" y="272671"/>
                  </a:lnTo>
                  <a:lnTo>
                    <a:pt x="113974" y="268995"/>
                  </a:lnTo>
                  <a:lnTo>
                    <a:pt x="118734" y="264957"/>
                  </a:lnTo>
                  <a:lnTo>
                    <a:pt x="122702" y="261471"/>
                  </a:lnTo>
                  <a:lnTo>
                    <a:pt x="129227" y="255482"/>
                  </a:lnTo>
                  <a:lnTo>
                    <a:pt x="141155" y="243855"/>
                  </a:lnTo>
                  <a:lnTo>
                    <a:pt x="145587" y="240259"/>
                  </a:lnTo>
                  <a:lnTo>
                    <a:pt x="150128" y="237068"/>
                  </a:lnTo>
                  <a:lnTo>
                    <a:pt x="154744" y="234148"/>
                  </a:lnTo>
                  <a:lnTo>
                    <a:pt x="158615" y="230613"/>
                  </a:lnTo>
                  <a:lnTo>
                    <a:pt x="161989" y="226669"/>
                  </a:lnTo>
                  <a:lnTo>
                    <a:pt x="167061" y="218847"/>
                  </a:lnTo>
                  <a:lnTo>
                    <a:pt x="170711" y="209981"/>
                  </a:lnTo>
                  <a:lnTo>
                    <a:pt x="175672" y="202327"/>
                  </a:lnTo>
                  <a:lnTo>
                    <a:pt x="177111" y="197445"/>
                  </a:lnTo>
                  <a:lnTo>
                    <a:pt x="177921" y="190234"/>
                  </a:lnTo>
                  <a:lnTo>
                    <a:pt x="177241" y="188637"/>
                  </a:lnTo>
                  <a:lnTo>
                    <a:pt x="175994" y="187573"/>
                  </a:lnTo>
                  <a:lnTo>
                    <a:pt x="174369" y="186863"/>
                  </a:lnTo>
                  <a:lnTo>
                    <a:pt x="173286" y="185596"/>
                  </a:lnTo>
                  <a:lnTo>
                    <a:pt x="172563" y="183958"/>
                  </a:lnTo>
                  <a:lnTo>
                    <a:pt x="172082" y="182071"/>
                  </a:lnTo>
                  <a:lnTo>
                    <a:pt x="170173" y="180814"/>
                  </a:lnTo>
                  <a:lnTo>
                    <a:pt x="167314" y="179976"/>
                  </a:lnTo>
                  <a:lnTo>
                    <a:pt x="163820" y="179417"/>
                  </a:lnTo>
                  <a:lnTo>
                    <a:pt x="160696" y="179839"/>
                  </a:lnTo>
                  <a:lnTo>
                    <a:pt x="157820" y="180913"/>
                  </a:lnTo>
                  <a:lnTo>
                    <a:pt x="152508" y="183430"/>
                  </a:lnTo>
                  <a:lnTo>
                    <a:pt x="147501" y="184549"/>
                  </a:lnTo>
                  <a:lnTo>
                    <a:pt x="142630" y="187163"/>
                  </a:lnTo>
                  <a:lnTo>
                    <a:pt x="140220" y="188971"/>
                  </a:lnTo>
                  <a:lnTo>
                    <a:pt x="137026" y="190970"/>
                  </a:lnTo>
                  <a:lnTo>
                    <a:pt x="133308" y="193096"/>
                  </a:lnTo>
                  <a:lnTo>
                    <a:pt x="129244" y="195308"/>
                  </a:lnTo>
                  <a:lnTo>
                    <a:pt x="125739" y="198370"/>
                  </a:lnTo>
                  <a:lnTo>
                    <a:pt x="122610" y="201998"/>
                  </a:lnTo>
                  <a:lnTo>
                    <a:pt x="119729" y="206005"/>
                  </a:lnTo>
                  <a:lnTo>
                    <a:pt x="116222" y="210264"/>
                  </a:lnTo>
                  <a:lnTo>
                    <a:pt x="112296" y="214690"/>
                  </a:lnTo>
                  <a:lnTo>
                    <a:pt x="108091" y="219229"/>
                  </a:lnTo>
                  <a:lnTo>
                    <a:pt x="104494" y="224636"/>
                  </a:lnTo>
                  <a:lnTo>
                    <a:pt x="101302" y="230622"/>
                  </a:lnTo>
                  <a:lnTo>
                    <a:pt x="95639" y="242829"/>
                  </a:lnTo>
                  <a:lnTo>
                    <a:pt x="83107" y="268504"/>
                  </a:lnTo>
                  <a:lnTo>
                    <a:pt x="75897" y="282991"/>
                  </a:lnTo>
                  <a:lnTo>
                    <a:pt x="73235" y="290445"/>
                  </a:lnTo>
                  <a:lnTo>
                    <a:pt x="71737" y="299105"/>
                  </a:lnTo>
                  <a:lnTo>
                    <a:pt x="71231" y="309142"/>
                  </a:lnTo>
                  <a:lnTo>
                    <a:pt x="71983" y="311565"/>
                  </a:lnTo>
                  <a:lnTo>
                    <a:pt x="74935" y="316374"/>
                  </a:lnTo>
                  <a:lnTo>
                    <a:pt x="78893" y="321158"/>
                  </a:lnTo>
                  <a:lnTo>
                    <a:pt x="81060" y="323545"/>
                  </a:lnTo>
                  <a:lnTo>
                    <a:pt x="83298" y="325136"/>
                  </a:lnTo>
                  <a:lnTo>
                    <a:pt x="87903" y="326904"/>
                  </a:lnTo>
                  <a:lnTo>
                    <a:pt x="90241" y="326582"/>
                  </a:lnTo>
                  <a:lnTo>
                    <a:pt x="92594" y="325573"/>
                  </a:lnTo>
                  <a:lnTo>
                    <a:pt x="94956" y="324107"/>
                  </a:lnTo>
                  <a:lnTo>
                    <a:pt x="96531" y="322336"/>
                  </a:lnTo>
                  <a:lnTo>
                    <a:pt x="97581" y="320361"/>
                  </a:lnTo>
                  <a:lnTo>
                    <a:pt x="98281" y="318251"/>
                  </a:lnTo>
                  <a:lnTo>
                    <a:pt x="99541" y="316845"/>
                  </a:lnTo>
                  <a:lnTo>
                    <a:pt x="101175" y="315907"/>
                  </a:lnTo>
                  <a:lnTo>
                    <a:pt x="106825" y="314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418"/>
            <p:cNvSpPr/>
            <p:nvPr/>
          </p:nvSpPr>
          <p:spPr>
            <a:xfrm>
              <a:off x="7472449" y="3957664"/>
              <a:ext cx="242802" cy="199999"/>
            </a:xfrm>
            <a:custGeom>
              <a:avLst/>
              <a:gdLst/>
              <a:ahLst/>
              <a:cxnLst/>
              <a:rect l="0" t="0" r="0" b="0"/>
              <a:pathLst>
                <a:path w="242802" h="199999">
                  <a:moveTo>
                    <a:pt x="7057" y="49979"/>
                  </a:moveTo>
                  <a:lnTo>
                    <a:pt x="7057" y="46187"/>
                  </a:lnTo>
                  <a:lnTo>
                    <a:pt x="6263" y="45069"/>
                  </a:lnTo>
                  <a:lnTo>
                    <a:pt x="4941" y="44325"/>
                  </a:lnTo>
                  <a:lnTo>
                    <a:pt x="906" y="43130"/>
                  </a:lnTo>
                  <a:lnTo>
                    <a:pt x="575" y="42238"/>
                  </a:lnTo>
                  <a:lnTo>
                    <a:pt x="0" y="36711"/>
                  </a:lnTo>
                  <a:lnTo>
                    <a:pt x="4840" y="30984"/>
                  </a:lnTo>
                  <a:lnTo>
                    <a:pt x="10557" y="25077"/>
                  </a:lnTo>
                  <a:lnTo>
                    <a:pt x="11772" y="23058"/>
                  </a:lnTo>
                  <a:lnTo>
                    <a:pt x="13121" y="18700"/>
                  </a:lnTo>
                  <a:lnTo>
                    <a:pt x="15838" y="14117"/>
                  </a:lnTo>
                  <a:lnTo>
                    <a:pt x="17673" y="11784"/>
                  </a:lnTo>
                  <a:lnTo>
                    <a:pt x="20485" y="10228"/>
                  </a:lnTo>
                  <a:lnTo>
                    <a:pt x="27842" y="8500"/>
                  </a:lnTo>
                  <a:lnTo>
                    <a:pt x="34286" y="7731"/>
                  </a:lnTo>
                  <a:lnTo>
                    <a:pt x="37116" y="7527"/>
                  </a:lnTo>
                  <a:lnTo>
                    <a:pt x="44493" y="5182"/>
                  </a:lnTo>
                  <a:lnTo>
                    <a:pt x="48684" y="3446"/>
                  </a:lnTo>
                  <a:lnTo>
                    <a:pt x="55456" y="1516"/>
                  </a:lnTo>
                  <a:lnTo>
                    <a:pt x="61905" y="659"/>
                  </a:lnTo>
                  <a:lnTo>
                    <a:pt x="65847" y="430"/>
                  </a:lnTo>
                  <a:lnTo>
                    <a:pt x="74461" y="176"/>
                  </a:lnTo>
                  <a:lnTo>
                    <a:pt x="93848" y="0"/>
                  </a:lnTo>
                  <a:lnTo>
                    <a:pt x="97461" y="785"/>
                  </a:lnTo>
                  <a:lnTo>
                    <a:pt x="101458" y="2102"/>
                  </a:lnTo>
                  <a:lnTo>
                    <a:pt x="105710" y="3774"/>
                  </a:lnTo>
                  <a:lnTo>
                    <a:pt x="112551" y="5631"/>
                  </a:lnTo>
                  <a:lnTo>
                    <a:pt x="119030" y="7250"/>
                  </a:lnTo>
                  <a:lnTo>
                    <a:pt x="122981" y="8793"/>
                  </a:lnTo>
                  <a:lnTo>
                    <a:pt x="127202" y="10615"/>
                  </a:lnTo>
                  <a:lnTo>
                    <a:pt x="130016" y="12624"/>
                  </a:lnTo>
                  <a:lnTo>
                    <a:pt x="131892" y="14757"/>
                  </a:lnTo>
                  <a:lnTo>
                    <a:pt x="133142" y="16973"/>
                  </a:lnTo>
                  <a:lnTo>
                    <a:pt x="134533" y="21552"/>
                  </a:lnTo>
                  <a:lnTo>
                    <a:pt x="134903" y="23884"/>
                  </a:lnTo>
                  <a:lnTo>
                    <a:pt x="137432" y="28591"/>
                  </a:lnTo>
                  <a:lnTo>
                    <a:pt x="139217" y="30958"/>
                  </a:lnTo>
                  <a:lnTo>
                    <a:pt x="141201" y="35705"/>
                  </a:lnTo>
                  <a:lnTo>
                    <a:pt x="141730" y="38082"/>
                  </a:lnTo>
                  <a:lnTo>
                    <a:pt x="141289" y="40460"/>
                  </a:lnTo>
                  <a:lnTo>
                    <a:pt x="138683" y="45219"/>
                  </a:lnTo>
                  <a:lnTo>
                    <a:pt x="137670" y="48393"/>
                  </a:lnTo>
                  <a:lnTo>
                    <a:pt x="136995" y="52097"/>
                  </a:lnTo>
                  <a:lnTo>
                    <a:pt x="136544" y="56154"/>
                  </a:lnTo>
                  <a:lnTo>
                    <a:pt x="135450" y="60445"/>
                  </a:lnTo>
                  <a:lnTo>
                    <a:pt x="133928" y="64894"/>
                  </a:lnTo>
                  <a:lnTo>
                    <a:pt x="132119" y="69447"/>
                  </a:lnTo>
                  <a:lnTo>
                    <a:pt x="129325" y="74071"/>
                  </a:lnTo>
                  <a:lnTo>
                    <a:pt x="125876" y="78740"/>
                  </a:lnTo>
                  <a:lnTo>
                    <a:pt x="121988" y="83441"/>
                  </a:lnTo>
                  <a:lnTo>
                    <a:pt x="118603" y="88162"/>
                  </a:lnTo>
                  <a:lnTo>
                    <a:pt x="115552" y="92897"/>
                  </a:lnTo>
                  <a:lnTo>
                    <a:pt x="112725" y="97641"/>
                  </a:lnTo>
                  <a:lnTo>
                    <a:pt x="105350" y="109262"/>
                  </a:lnTo>
                  <a:lnTo>
                    <a:pt x="101160" y="115695"/>
                  </a:lnTo>
                  <a:lnTo>
                    <a:pt x="96780" y="121571"/>
                  </a:lnTo>
                  <a:lnTo>
                    <a:pt x="92272" y="127076"/>
                  </a:lnTo>
                  <a:lnTo>
                    <a:pt x="87680" y="132334"/>
                  </a:lnTo>
                  <a:lnTo>
                    <a:pt x="83030" y="137426"/>
                  </a:lnTo>
                  <a:lnTo>
                    <a:pt x="73631" y="147317"/>
                  </a:lnTo>
                  <a:lnTo>
                    <a:pt x="68902" y="151384"/>
                  </a:lnTo>
                  <a:lnTo>
                    <a:pt x="64163" y="154889"/>
                  </a:lnTo>
                  <a:lnTo>
                    <a:pt x="59414" y="158019"/>
                  </a:lnTo>
                  <a:lnTo>
                    <a:pt x="55456" y="161693"/>
                  </a:lnTo>
                  <a:lnTo>
                    <a:pt x="52023" y="165730"/>
                  </a:lnTo>
                  <a:lnTo>
                    <a:pt x="48941" y="170009"/>
                  </a:lnTo>
                  <a:lnTo>
                    <a:pt x="45299" y="173655"/>
                  </a:lnTo>
                  <a:lnTo>
                    <a:pt x="41283" y="176880"/>
                  </a:lnTo>
                  <a:lnTo>
                    <a:pt x="37018" y="179823"/>
                  </a:lnTo>
                  <a:lnTo>
                    <a:pt x="30162" y="185211"/>
                  </a:lnTo>
                  <a:lnTo>
                    <a:pt x="23087" y="191345"/>
                  </a:lnTo>
                  <a:lnTo>
                    <a:pt x="16779" y="197466"/>
                  </a:lnTo>
                  <a:lnTo>
                    <a:pt x="14301" y="199900"/>
                  </a:lnTo>
                  <a:lnTo>
                    <a:pt x="21482" y="199992"/>
                  </a:lnTo>
                  <a:lnTo>
                    <a:pt x="48054" y="199998"/>
                  </a:lnTo>
                  <a:lnTo>
                    <a:pt x="52645" y="199204"/>
                  </a:lnTo>
                  <a:lnTo>
                    <a:pt x="57292" y="197881"/>
                  </a:lnTo>
                  <a:lnTo>
                    <a:pt x="61979" y="196206"/>
                  </a:lnTo>
                  <a:lnTo>
                    <a:pt x="67484" y="195088"/>
                  </a:lnTo>
                  <a:lnTo>
                    <a:pt x="73535" y="194344"/>
                  </a:lnTo>
                  <a:lnTo>
                    <a:pt x="79951" y="193847"/>
                  </a:lnTo>
                  <a:lnTo>
                    <a:pt x="85815" y="192722"/>
                  </a:lnTo>
                  <a:lnTo>
                    <a:pt x="91312" y="191179"/>
                  </a:lnTo>
                  <a:lnTo>
                    <a:pt x="115334" y="182998"/>
                  </a:lnTo>
                  <a:lnTo>
                    <a:pt x="122104" y="181521"/>
                  </a:lnTo>
                  <a:lnTo>
                    <a:pt x="128998" y="180536"/>
                  </a:lnTo>
                  <a:lnTo>
                    <a:pt x="135977" y="179880"/>
                  </a:lnTo>
                  <a:lnTo>
                    <a:pt x="143010" y="178648"/>
                  </a:lnTo>
                  <a:lnTo>
                    <a:pt x="150079" y="177034"/>
                  </a:lnTo>
                  <a:lnTo>
                    <a:pt x="157174" y="175163"/>
                  </a:lnTo>
                  <a:lnTo>
                    <a:pt x="163491" y="173917"/>
                  </a:lnTo>
                  <a:lnTo>
                    <a:pt x="169290" y="173086"/>
                  </a:lnTo>
                  <a:lnTo>
                    <a:pt x="174744" y="172531"/>
                  </a:lnTo>
                  <a:lnTo>
                    <a:pt x="179966" y="172162"/>
                  </a:lnTo>
                  <a:lnTo>
                    <a:pt x="185037" y="171916"/>
                  </a:lnTo>
                  <a:lnTo>
                    <a:pt x="194903" y="171642"/>
                  </a:lnTo>
                  <a:lnTo>
                    <a:pt x="225846" y="171429"/>
                  </a:lnTo>
                  <a:lnTo>
                    <a:pt x="242801" y="1714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9475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229"/>
          <p:cNvSpPr/>
          <p:nvPr/>
        </p:nvSpPr>
        <p:spPr>
          <a:xfrm>
            <a:off x="2135981" y="757237"/>
            <a:ext cx="203926" cy="264320"/>
          </a:xfrm>
          <a:custGeom>
            <a:avLst/>
            <a:gdLst/>
            <a:ahLst/>
            <a:cxnLst/>
            <a:rect l="0" t="0" r="0" b="0"/>
            <a:pathLst>
              <a:path w="203926" h="264320">
                <a:moveTo>
                  <a:pt x="0" y="0"/>
                </a:moveTo>
                <a:lnTo>
                  <a:pt x="0" y="6850"/>
                </a:lnTo>
                <a:lnTo>
                  <a:pt x="6151" y="13269"/>
                </a:lnTo>
                <a:lnTo>
                  <a:pt x="6702" y="15951"/>
                </a:lnTo>
                <a:lnTo>
                  <a:pt x="6849" y="17778"/>
                </a:lnTo>
                <a:lnTo>
                  <a:pt x="7741" y="18996"/>
                </a:lnTo>
                <a:lnTo>
                  <a:pt x="9129" y="19808"/>
                </a:lnTo>
                <a:lnTo>
                  <a:pt x="10849" y="20349"/>
                </a:lnTo>
                <a:lnTo>
                  <a:pt x="14876" y="23067"/>
                </a:lnTo>
                <a:lnTo>
                  <a:pt x="19311" y="26921"/>
                </a:lnTo>
                <a:lnTo>
                  <a:pt x="23929" y="31279"/>
                </a:lnTo>
                <a:lnTo>
                  <a:pt x="25477" y="33553"/>
                </a:lnTo>
                <a:lnTo>
                  <a:pt x="27198" y="38196"/>
                </a:lnTo>
                <a:lnTo>
                  <a:pt x="32196" y="45022"/>
                </a:lnTo>
                <a:lnTo>
                  <a:pt x="35752" y="49065"/>
                </a:lnTo>
                <a:lnTo>
                  <a:pt x="41819" y="55673"/>
                </a:lnTo>
                <a:lnTo>
                  <a:pt x="47161" y="62050"/>
                </a:lnTo>
                <a:lnTo>
                  <a:pt x="52181" y="70176"/>
                </a:lnTo>
                <a:lnTo>
                  <a:pt x="55425" y="74565"/>
                </a:lnTo>
                <a:lnTo>
                  <a:pt x="59175" y="79079"/>
                </a:lnTo>
                <a:lnTo>
                  <a:pt x="63262" y="83676"/>
                </a:lnTo>
                <a:lnTo>
                  <a:pt x="66781" y="88327"/>
                </a:lnTo>
                <a:lnTo>
                  <a:pt x="69920" y="93016"/>
                </a:lnTo>
                <a:lnTo>
                  <a:pt x="72808" y="97730"/>
                </a:lnTo>
                <a:lnTo>
                  <a:pt x="75526" y="102459"/>
                </a:lnTo>
                <a:lnTo>
                  <a:pt x="80663" y="111948"/>
                </a:lnTo>
                <a:lnTo>
                  <a:pt x="83937" y="116701"/>
                </a:lnTo>
                <a:lnTo>
                  <a:pt x="87708" y="121457"/>
                </a:lnTo>
                <a:lnTo>
                  <a:pt x="91810" y="126215"/>
                </a:lnTo>
                <a:lnTo>
                  <a:pt x="95338" y="130974"/>
                </a:lnTo>
                <a:lnTo>
                  <a:pt x="98483" y="135735"/>
                </a:lnTo>
                <a:lnTo>
                  <a:pt x="101374" y="140496"/>
                </a:lnTo>
                <a:lnTo>
                  <a:pt x="104095" y="145258"/>
                </a:lnTo>
                <a:lnTo>
                  <a:pt x="109235" y="154782"/>
                </a:lnTo>
                <a:lnTo>
                  <a:pt x="112511" y="159544"/>
                </a:lnTo>
                <a:lnTo>
                  <a:pt x="116282" y="164307"/>
                </a:lnTo>
                <a:lnTo>
                  <a:pt x="120384" y="169069"/>
                </a:lnTo>
                <a:lnTo>
                  <a:pt x="123912" y="173831"/>
                </a:lnTo>
                <a:lnTo>
                  <a:pt x="127058" y="178594"/>
                </a:lnTo>
                <a:lnTo>
                  <a:pt x="129949" y="183356"/>
                </a:lnTo>
                <a:lnTo>
                  <a:pt x="133464" y="188119"/>
                </a:lnTo>
                <a:lnTo>
                  <a:pt x="137395" y="192881"/>
                </a:lnTo>
                <a:lnTo>
                  <a:pt x="145202" y="201613"/>
                </a:lnTo>
                <a:lnTo>
                  <a:pt x="151317" y="208139"/>
                </a:lnTo>
                <a:lnTo>
                  <a:pt x="156681" y="215802"/>
                </a:lnTo>
                <a:lnTo>
                  <a:pt x="159223" y="220068"/>
                </a:lnTo>
                <a:lnTo>
                  <a:pt x="162505" y="223706"/>
                </a:lnTo>
                <a:lnTo>
                  <a:pt x="166280" y="226925"/>
                </a:lnTo>
                <a:lnTo>
                  <a:pt x="170385" y="229864"/>
                </a:lnTo>
                <a:lnTo>
                  <a:pt x="173915" y="232618"/>
                </a:lnTo>
                <a:lnTo>
                  <a:pt x="179954" y="237794"/>
                </a:lnTo>
                <a:lnTo>
                  <a:pt x="181881" y="240286"/>
                </a:lnTo>
                <a:lnTo>
                  <a:pt x="185388" y="247585"/>
                </a:lnTo>
                <a:lnTo>
                  <a:pt x="191737" y="255755"/>
                </a:lnTo>
                <a:lnTo>
                  <a:pt x="197565" y="261804"/>
                </a:lnTo>
                <a:lnTo>
                  <a:pt x="198931" y="263201"/>
                </a:lnTo>
                <a:lnTo>
                  <a:pt x="200090" y="263574"/>
                </a:lnTo>
                <a:lnTo>
                  <a:pt x="203925" y="264098"/>
                </a:lnTo>
                <a:lnTo>
                  <a:pt x="200025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30"/>
          <p:cNvSpPr/>
          <p:nvPr/>
        </p:nvSpPr>
        <p:spPr>
          <a:xfrm>
            <a:off x="2143125" y="757237"/>
            <a:ext cx="192882" cy="264320"/>
          </a:xfrm>
          <a:custGeom>
            <a:avLst/>
            <a:gdLst/>
            <a:ahLst/>
            <a:cxnLst/>
            <a:rect l="0" t="0" r="0" b="0"/>
            <a:pathLst>
              <a:path w="192882" h="264320">
                <a:moveTo>
                  <a:pt x="192881" y="0"/>
                </a:moveTo>
                <a:lnTo>
                  <a:pt x="192881" y="6151"/>
                </a:lnTo>
                <a:lnTo>
                  <a:pt x="187971" y="12651"/>
                </a:lnTo>
                <a:lnTo>
                  <a:pt x="185605" y="19271"/>
                </a:lnTo>
                <a:lnTo>
                  <a:pt x="182239" y="23911"/>
                </a:lnTo>
                <a:lnTo>
                  <a:pt x="181024" y="27053"/>
                </a:lnTo>
                <a:lnTo>
                  <a:pt x="179673" y="34778"/>
                </a:lnTo>
                <a:lnTo>
                  <a:pt x="178520" y="39060"/>
                </a:lnTo>
                <a:lnTo>
                  <a:pt x="176957" y="43503"/>
                </a:lnTo>
                <a:lnTo>
                  <a:pt x="175121" y="48052"/>
                </a:lnTo>
                <a:lnTo>
                  <a:pt x="172310" y="52672"/>
                </a:lnTo>
                <a:lnTo>
                  <a:pt x="168848" y="57340"/>
                </a:lnTo>
                <a:lnTo>
                  <a:pt x="164953" y="62039"/>
                </a:lnTo>
                <a:lnTo>
                  <a:pt x="160768" y="66759"/>
                </a:lnTo>
                <a:lnTo>
                  <a:pt x="151886" y="76237"/>
                </a:lnTo>
                <a:lnTo>
                  <a:pt x="137960" y="90499"/>
                </a:lnTo>
                <a:lnTo>
                  <a:pt x="134042" y="96051"/>
                </a:lnTo>
                <a:lnTo>
                  <a:pt x="130636" y="102134"/>
                </a:lnTo>
                <a:lnTo>
                  <a:pt x="127572" y="108571"/>
                </a:lnTo>
                <a:lnTo>
                  <a:pt x="123941" y="114449"/>
                </a:lnTo>
                <a:lnTo>
                  <a:pt x="119934" y="119956"/>
                </a:lnTo>
                <a:lnTo>
                  <a:pt x="115674" y="125214"/>
                </a:lnTo>
                <a:lnTo>
                  <a:pt x="111247" y="130307"/>
                </a:lnTo>
                <a:lnTo>
                  <a:pt x="106708" y="135290"/>
                </a:lnTo>
                <a:lnTo>
                  <a:pt x="102095" y="140200"/>
                </a:lnTo>
                <a:lnTo>
                  <a:pt x="97432" y="145854"/>
                </a:lnTo>
                <a:lnTo>
                  <a:pt x="92736" y="152005"/>
                </a:lnTo>
                <a:lnTo>
                  <a:pt x="88017" y="158486"/>
                </a:lnTo>
                <a:lnTo>
                  <a:pt x="83284" y="164395"/>
                </a:lnTo>
                <a:lnTo>
                  <a:pt x="78542" y="169922"/>
                </a:lnTo>
                <a:lnTo>
                  <a:pt x="73792" y="175194"/>
                </a:lnTo>
                <a:lnTo>
                  <a:pt x="64282" y="185285"/>
                </a:lnTo>
                <a:lnTo>
                  <a:pt x="59523" y="190198"/>
                </a:lnTo>
                <a:lnTo>
                  <a:pt x="55557" y="195061"/>
                </a:lnTo>
                <a:lnTo>
                  <a:pt x="52119" y="199891"/>
                </a:lnTo>
                <a:lnTo>
                  <a:pt x="49033" y="204698"/>
                </a:lnTo>
                <a:lnTo>
                  <a:pt x="43488" y="212156"/>
                </a:lnTo>
                <a:lnTo>
                  <a:pt x="38378" y="218910"/>
                </a:lnTo>
                <a:lnTo>
                  <a:pt x="35904" y="222934"/>
                </a:lnTo>
                <a:lnTo>
                  <a:pt x="33461" y="227204"/>
                </a:lnTo>
                <a:lnTo>
                  <a:pt x="30245" y="230844"/>
                </a:lnTo>
                <a:lnTo>
                  <a:pt x="26513" y="234065"/>
                </a:lnTo>
                <a:lnTo>
                  <a:pt x="22437" y="237006"/>
                </a:lnTo>
                <a:lnTo>
                  <a:pt x="18927" y="239760"/>
                </a:lnTo>
                <a:lnTo>
                  <a:pt x="12910" y="244937"/>
                </a:lnTo>
                <a:lnTo>
                  <a:pt x="10987" y="247429"/>
                </a:lnTo>
                <a:lnTo>
                  <a:pt x="8852" y="252314"/>
                </a:lnTo>
                <a:lnTo>
                  <a:pt x="7489" y="253935"/>
                </a:lnTo>
                <a:lnTo>
                  <a:pt x="5786" y="255015"/>
                </a:lnTo>
                <a:lnTo>
                  <a:pt x="3857" y="255735"/>
                </a:lnTo>
                <a:lnTo>
                  <a:pt x="2571" y="257009"/>
                </a:lnTo>
                <a:lnTo>
                  <a:pt x="1714" y="258652"/>
                </a:lnTo>
                <a:lnTo>
                  <a:pt x="0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31"/>
          <p:cNvSpPr/>
          <p:nvPr/>
        </p:nvSpPr>
        <p:spPr>
          <a:xfrm>
            <a:off x="2514600" y="900112"/>
            <a:ext cx="271463" cy="7145"/>
          </a:xfrm>
          <a:custGeom>
            <a:avLst/>
            <a:gdLst/>
            <a:ahLst/>
            <a:cxnLst/>
            <a:rect l="0" t="0" r="0" b="0"/>
            <a:pathLst>
              <a:path w="271463" h="7145">
                <a:moveTo>
                  <a:pt x="0" y="7144"/>
                </a:moveTo>
                <a:lnTo>
                  <a:pt x="3792" y="3351"/>
                </a:lnTo>
                <a:lnTo>
                  <a:pt x="5703" y="2234"/>
                </a:lnTo>
                <a:lnTo>
                  <a:pt x="7771" y="1490"/>
                </a:lnTo>
                <a:lnTo>
                  <a:pt x="13000" y="294"/>
                </a:lnTo>
                <a:lnTo>
                  <a:pt x="17948" y="131"/>
                </a:lnTo>
                <a:lnTo>
                  <a:pt x="2714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32"/>
          <p:cNvSpPr/>
          <p:nvPr/>
        </p:nvSpPr>
        <p:spPr>
          <a:xfrm>
            <a:off x="2628900" y="785812"/>
            <a:ext cx="92869" cy="263988"/>
          </a:xfrm>
          <a:custGeom>
            <a:avLst/>
            <a:gdLst/>
            <a:ahLst/>
            <a:cxnLst/>
            <a:rect l="0" t="0" r="0" b="0"/>
            <a:pathLst>
              <a:path w="92869" h="263988">
                <a:moveTo>
                  <a:pt x="0" y="0"/>
                </a:moveTo>
                <a:lnTo>
                  <a:pt x="0" y="6151"/>
                </a:lnTo>
                <a:lnTo>
                  <a:pt x="2116" y="8819"/>
                </a:lnTo>
                <a:lnTo>
                  <a:pt x="3792" y="10642"/>
                </a:lnTo>
                <a:lnTo>
                  <a:pt x="7771" y="14784"/>
                </a:lnTo>
                <a:lnTo>
                  <a:pt x="9943" y="17000"/>
                </a:lnTo>
                <a:lnTo>
                  <a:pt x="11391" y="20064"/>
                </a:lnTo>
                <a:lnTo>
                  <a:pt x="13000" y="27703"/>
                </a:lnTo>
                <a:lnTo>
                  <a:pt x="14223" y="31962"/>
                </a:lnTo>
                <a:lnTo>
                  <a:pt x="15832" y="36389"/>
                </a:lnTo>
                <a:lnTo>
                  <a:pt x="17698" y="40928"/>
                </a:lnTo>
                <a:lnTo>
                  <a:pt x="19736" y="45542"/>
                </a:lnTo>
                <a:lnTo>
                  <a:pt x="24117" y="54901"/>
                </a:lnTo>
                <a:lnTo>
                  <a:pt x="31046" y="69095"/>
                </a:lnTo>
                <a:lnTo>
                  <a:pt x="33397" y="74639"/>
                </a:lnTo>
                <a:lnTo>
                  <a:pt x="35759" y="80715"/>
                </a:lnTo>
                <a:lnTo>
                  <a:pt x="38126" y="87148"/>
                </a:lnTo>
                <a:lnTo>
                  <a:pt x="39705" y="93024"/>
                </a:lnTo>
                <a:lnTo>
                  <a:pt x="40757" y="98528"/>
                </a:lnTo>
                <a:lnTo>
                  <a:pt x="41459" y="103786"/>
                </a:lnTo>
                <a:lnTo>
                  <a:pt x="42720" y="109672"/>
                </a:lnTo>
                <a:lnTo>
                  <a:pt x="44355" y="115977"/>
                </a:lnTo>
                <a:lnTo>
                  <a:pt x="46239" y="122562"/>
                </a:lnTo>
                <a:lnTo>
                  <a:pt x="50448" y="136228"/>
                </a:lnTo>
                <a:lnTo>
                  <a:pt x="52682" y="143206"/>
                </a:lnTo>
                <a:lnTo>
                  <a:pt x="54965" y="149446"/>
                </a:lnTo>
                <a:lnTo>
                  <a:pt x="57280" y="155193"/>
                </a:lnTo>
                <a:lnTo>
                  <a:pt x="59618" y="160612"/>
                </a:lnTo>
                <a:lnTo>
                  <a:pt x="61177" y="166606"/>
                </a:lnTo>
                <a:lnTo>
                  <a:pt x="62215" y="172983"/>
                </a:lnTo>
                <a:lnTo>
                  <a:pt x="62908" y="179616"/>
                </a:lnTo>
                <a:lnTo>
                  <a:pt x="64164" y="185625"/>
                </a:lnTo>
                <a:lnTo>
                  <a:pt x="65794" y="191219"/>
                </a:lnTo>
                <a:lnTo>
                  <a:pt x="67675" y="196535"/>
                </a:lnTo>
                <a:lnTo>
                  <a:pt x="68929" y="201667"/>
                </a:lnTo>
                <a:lnTo>
                  <a:pt x="69765" y="206676"/>
                </a:lnTo>
                <a:lnTo>
                  <a:pt x="70323" y="211603"/>
                </a:lnTo>
                <a:lnTo>
                  <a:pt x="71488" y="216475"/>
                </a:lnTo>
                <a:lnTo>
                  <a:pt x="73058" y="221310"/>
                </a:lnTo>
                <a:lnTo>
                  <a:pt x="74899" y="226121"/>
                </a:lnTo>
                <a:lnTo>
                  <a:pt x="76945" y="233584"/>
                </a:lnTo>
                <a:lnTo>
                  <a:pt x="77490" y="236685"/>
                </a:lnTo>
                <a:lnTo>
                  <a:pt x="80213" y="242248"/>
                </a:lnTo>
                <a:lnTo>
                  <a:pt x="82050" y="244842"/>
                </a:lnTo>
                <a:lnTo>
                  <a:pt x="84091" y="249842"/>
                </a:lnTo>
                <a:lnTo>
                  <a:pt x="84636" y="252286"/>
                </a:lnTo>
                <a:lnTo>
                  <a:pt x="85793" y="253916"/>
                </a:lnTo>
                <a:lnTo>
                  <a:pt x="87357" y="255002"/>
                </a:lnTo>
                <a:lnTo>
                  <a:pt x="89194" y="255726"/>
                </a:lnTo>
                <a:lnTo>
                  <a:pt x="90419" y="257003"/>
                </a:lnTo>
                <a:lnTo>
                  <a:pt x="91235" y="258648"/>
                </a:lnTo>
                <a:lnTo>
                  <a:pt x="92773" y="263987"/>
                </a:lnTo>
                <a:lnTo>
                  <a:pt x="92868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3"/>
          <p:cNvSpPr/>
          <p:nvPr/>
        </p:nvSpPr>
        <p:spPr>
          <a:xfrm>
            <a:off x="2924821" y="835818"/>
            <a:ext cx="247001" cy="357062"/>
          </a:xfrm>
          <a:custGeom>
            <a:avLst/>
            <a:gdLst/>
            <a:ahLst/>
            <a:cxnLst/>
            <a:rect l="0" t="0" r="0" b="0"/>
            <a:pathLst>
              <a:path w="247001" h="357062">
                <a:moveTo>
                  <a:pt x="4116" y="0"/>
                </a:moveTo>
                <a:lnTo>
                  <a:pt x="324" y="3793"/>
                </a:lnTo>
                <a:lnTo>
                  <a:pt x="0" y="4910"/>
                </a:lnTo>
                <a:lnTo>
                  <a:pt x="578" y="5654"/>
                </a:lnTo>
                <a:lnTo>
                  <a:pt x="3417" y="6850"/>
                </a:lnTo>
                <a:lnTo>
                  <a:pt x="3806" y="9130"/>
                </a:lnTo>
                <a:lnTo>
                  <a:pt x="3909" y="10849"/>
                </a:lnTo>
                <a:lnTo>
                  <a:pt x="7847" y="20854"/>
                </a:lnTo>
                <a:lnTo>
                  <a:pt x="14041" y="30080"/>
                </a:lnTo>
                <a:lnTo>
                  <a:pt x="15495" y="33547"/>
                </a:lnTo>
                <a:lnTo>
                  <a:pt x="17111" y="41633"/>
                </a:lnTo>
                <a:lnTo>
                  <a:pt x="19946" y="50518"/>
                </a:lnTo>
                <a:lnTo>
                  <a:pt x="23057" y="59759"/>
                </a:lnTo>
                <a:lnTo>
                  <a:pt x="24441" y="69158"/>
                </a:lnTo>
                <a:lnTo>
                  <a:pt x="25603" y="74680"/>
                </a:lnTo>
                <a:lnTo>
                  <a:pt x="27172" y="80743"/>
                </a:lnTo>
                <a:lnTo>
                  <a:pt x="29012" y="87166"/>
                </a:lnTo>
                <a:lnTo>
                  <a:pt x="31032" y="93036"/>
                </a:lnTo>
                <a:lnTo>
                  <a:pt x="35393" y="103791"/>
                </a:lnTo>
                <a:lnTo>
                  <a:pt x="39978" y="113863"/>
                </a:lnTo>
                <a:lnTo>
                  <a:pt x="43867" y="123631"/>
                </a:lnTo>
                <a:lnTo>
                  <a:pt x="45596" y="133264"/>
                </a:lnTo>
                <a:lnTo>
                  <a:pt x="48481" y="140720"/>
                </a:lnTo>
                <a:lnTo>
                  <a:pt x="50361" y="143820"/>
                </a:lnTo>
                <a:lnTo>
                  <a:pt x="56684" y="149380"/>
                </a:lnTo>
                <a:lnTo>
                  <a:pt x="60593" y="151975"/>
                </a:lnTo>
                <a:lnTo>
                  <a:pt x="67052" y="159090"/>
                </a:lnTo>
                <a:lnTo>
                  <a:pt x="69886" y="163210"/>
                </a:lnTo>
                <a:lnTo>
                  <a:pt x="72569" y="165957"/>
                </a:lnTo>
                <a:lnTo>
                  <a:pt x="75151" y="167788"/>
                </a:lnTo>
                <a:lnTo>
                  <a:pt x="80137" y="170616"/>
                </a:lnTo>
                <a:lnTo>
                  <a:pt x="84999" y="174519"/>
                </a:lnTo>
                <a:lnTo>
                  <a:pt x="88200" y="175877"/>
                </a:lnTo>
                <a:lnTo>
                  <a:pt x="91922" y="176783"/>
                </a:lnTo>
                <a:lnTo>
                  <a:pt x="95991" y="177387"/>
                </a:lnTo>
                <a:lnTo>
                  <a:pt x="99497" y="176995"/>
                </a:lnTo>
                <a:lnTo>
                  <a:pt x="102629" y="175941"/>
                </a:lnTo>
                <a:lnTo>
                  <a:pt x="108224" y="172652"/>
                </a:lnTo>
                <a:lnTo>
                  <a:pt x="113357" y="168545"/>
                </a:lnTo>
                <a:lnTo>
                  <a:pt x="120401" y="164074"/>
                </a:lnTo>
                <a:lnTo>
                  <a:pt x="124502" y="161770"/>
                </a:lnTo>
                <a:lnTo>
                  <a:pt x="133292" y="157094"/>
                </a:lnTo>
                <a:lnTo>
                  <a:pt x="151870" y="147624"/>
                </a:lnTo>
                <a:lnTo>
                  <a:pt x="159214" y="142869"/>
                </a:lnTo>
                <a:lnTo>
                  <a:pt x="165917" y="137316"/>
                </a:lnTo>
                <a:lnTo>
                  <a:pt x="169927" y="133613"/>
                </a:lnTo>
                <a:lnTo>
                  <a:pt x="174188" y="129557"/>
                </a:lnTo>
                <a:lnTo>
                  <a:pt x="181039" y="120816"/>
                </a:lnTo>
                <a:lnTo>
                  <a:pt x="183977" y="116263"/>
                </a:lnTo>
                <a:lnTo>
                  <a:pt x="187242" y="106971"/>
                </a:lnTo>
                <a:lnTo>
                  <a:pt x="188113" y="102270"/>
                </a:lnTo>
                <a:lnTo>
                  <a:pt x="191196" y="94931"/>
                </a:lnTo>
                <a:lnTo>
                  <a:pt x="193130" y="91862"/>
                </a:lnTo>
                <a:lnTo>
                  <a:pt x="195278" y="84219"/>
                </a:lnTo>
                <a:lnTo>
                  <a:pt x="197027" y="75531"/>
                </a:lnTo>
                <a:lnTo>
                  <a:pt x="200450" y="66378"/>
                </a:lnTo>
                <a:lnTo>
                  <a:pt x="203047" y="56092"/>
                </a:lnTo>
                <a:lnTo>
                  <a:pt x="203655" y="48478"/>
                </a:lnTo>
                <a:lnTo>
                  <a:pt x="203997" y="37383"/>
                </a:lnTo>
                <a:lnTo>
                  <a:pt x="204133" y="22940"/>
                </a:lnTo>
                <a:lnTo>
                  <a:pt x="204141" y="14621"/>
                </a:lnTo>
                <a:lnTo>
                  <a:pt x="204141" y="24938"/>
                </a:lnTo>
                <a:lnTo>
                  <a:pt x="204935" y="26944"/>
                </a:lnTo>
                <a:lnTo>
                  <a:pt x="211912" y="37984"/>
                </a:lnTo>
                <a:lnTo>
                  <a:pt x="215532" y="45457"/>
                </a:lnTo>
                <a:lnTo>
                  <a:pt x="218364" y="54920"/>
                </a:lnTo>
                <a:lnTo>
                  <a:pt x="221840" y="63038"/>
                </a:lnTo>
                <a:lnTo>
                  <a:pt x="226030" y="71938"/>
                </a:lnTo>
                <a:lnTo>
                  <a:pt x="230538" y="81979"/>
                </a:lnTo>
                <a:lnTo>
                  <a:pt x="232852" y="87990"/>
                </a:lnTo>
                <a:lnTo>
                  <a:pt x="235188" y="94379"/>
                </a:lnTo>
                <a:lnTo>
                  <a:pt x="237539" y="100226"/>
                </a:lnTo>
                <a:lnTo>
                  <a:pt x="242268" y="110955"/>
                </a:lnTo>
                <a:lnTo>
                  <a:pt x="243847" y="116833"/>
                </a:lnTo>
                <a:lnTo>
                  <a:pt x="244899" y="123132"/>
                </a:lnTo>
                <a:lnTo>
                  <a:pt x="245600" y="129713"/>
                </a:lnTo>
                <a:lnTo>
                  <a:pt x="246068" y="136482"/>
                </a:lnTo>
                <a:lnTo>
                  <a:pt x="246380" y="143376"/>
                </a:lnTo>
                <a:lnTo>
                  <a:pt x="246726" y="157385"/>
                </a:lnTo>
                <a:lnTo>
                  <a:pt x="247000" y="229596"/>
                </a:lnTo>
                <a:lnTo>
                  <a:pt x="246208" y="236408"/>
                </a:lnTo>
                <a:lnTo>
                  <a:pt x="244886" y="243330"/>
                </a:lnTo>
                <a:lnTo>
                  <a:pt x="243210" y="250326"/>
                </a:lnTo>
                <a:lnTo>
                  <a:pt x="241300" y="256578"/>
                </a:lnTo>
                <a:lnTo>
                  <a:pt x="239232" y="262333"/>
                </a:lnTo>
                <a:lnTo>
                  <a:pt x="234819" y="272962"/>
                </a:lnTo>
                <a:lnTo>
                  <a:pt x="230211" y="282977"/>
                </a:lnTo>
                <a:lnTo>
                  <a:pt x="223154" y="297540"/>
                </a:lnTo>
                <a:lnTo>
                  <a:pt x="216295" y="307130"/>
                </a:lnTo>
                <a:lnTo>
                  <a:pt x="212244" y="311910"/>
                </a:lnTo>
                <a:lnTo>
                  <a:pt x="207162" y="316684"/>
                </a:lnTo>
                <a:lnTo>
                  <a:pt x="201392" y="321454"/>
                </a:lnTo>
                <a:lnTo>
                  <a:pt x="195165" y="326221"/>
                </a:lnTo>
                <a:lnTo>
                  <a:pt x="189426" y="330193"/>
                </a:lnTo>
                <a:lnTo>
                  <a:pt x="184012" y="333635"/>
                </a:lnTo>
                <a:lnTo>
                  <a:pt x="178815" y="336724"/>
                </a:lnTo>
                <a:lnTo>
                  <a:pt x="173763" y="339576"/>
                </a:lnTo>
                <a:lnTo>
                  <a:pt x="163917" y="344863"/>
                </a:lnTo>
                <a:lnTo>
                  <a:pt x="149448" y="352301"/>
                </a:lnTo>
                <a:lnTo>
                  <a:pt x="144661" y="353930"/>
                </a:lnTo>
                <a:lnTo>
                  <a:pt x="139881" y="355016"/>
                </a:lnTo>
                <a:lnTo>
                  <a:pt x="135107" y="355740"/>
                </a:lnTo>
                <a:lnTo>
                  <a:pt x="130337" y="356222"/>
                </a:lnTo>
                <a:lnTo>
                  <a:pt x="125570" y="356544"/>
                </a:lnTo>
                <a:lnTo>
                  <a:pt x="116833" y="356902"/>
                </a:lnTo>
                <a:lnTo>
                  <a:pt x="110304" y="357061"/>
                </a:lnTo>
                <a:lnTo>
                  <a:pt x="102640" y="355015"/>
                </a:lnTo>
                <a:lnTo>
                  <a:pt x="98373" y="353358"/>
                </a:lnTo>
                <a:lnTo>
                  <a:pt x="91517" y="349400"/>
                </a:lnTo>
                <a:lnTo>
                  <a:pt x="85823" y="344995"/>
                </a:lnTo>
                <a:lnTo>
                  <a:pt x="80647" y="340392"/>
                </a:lnTo>
                <a:lnTo>
                  <a:pt x="78949" y="337259"/>
                </a:lnTo>
                <a:lnTo>
                  <a:pt x="77063" y="329545"/>
                </a:lnTo>
                <a:lnTo>
                  <a:pt x="76224" y="320825"/>
                </a:lnTo>
                <a:lnTo>
                  <a:pt x="75554" y="3071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4"/>
          <p:cNvSpPr/>
          <p:nvPr/>
        </p:nvSpPr>
        <p:spPr>
          <a:xfrm>
            <a:off x="3364706" y="907256"/>
            <a:ext cx="228601" cy="7145"/>
          </a:xfrm>
          <a:custGeom>
            <a:avLst/>
            <a:gdLst/>
            <a:ahLst/>
            <a:cxnLst/>
            <a:rect l="0" t="0" r="0" b="0"/>
            <a:pathLst>
              <a:path w="228601" h="7145">
                <a:moveTo>
                  <a:pt x="0" y="0"/>
                </a:moveTo>
                <a:lnTo>
                  <a:pt x="38283" y="0"/>
                </a:lnTo>
                <a:lnTo>
                  <a:pt x="44572" y="794"/>
                </a:lnTo>
                <a:lnTo>
                  <a:pt x="51146" y="2116"/>
                </a:lnTo>
                <a:lnTo>
                  <a:pt x="57910" y="3792"/>
                </a:lnTo>
                <a:lnTo>
                  <a:pt x="64800" y="4909"/>
                </a:lnTo>
                <a:lnTo>
                  <a:pt x="71775" y="5654"/>
                </a:lnTo>
                <a:lnTo>
                  <a:pt x="78806" y="6150"/>
                </a:lnTo>
                <a:lnTo>
                  <a:pt x="85081" y="6482"/>
                </a:lnTo>
                <a:lnTo>
                  <a:pt x="96287" y="6849"/>
                </a:lnTo>
                <a:lnTo>
                  <a:pt x="164831" y="7138"/>
                </a:lnTo>
                <a:lnTo>
                  <a:pt x="22860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5"/>
          <p:cNvSpPr/>
          <p:nvPr/>
        </p:nvSpPr>
        <p:spPr>
          <a:xfrm>
            <a:off x="3443584" y="821531"/>
            <a:ext cx="21135" cy="264320"/>
          </a:xfrm>
          <a:custGeom>
            <a:avLst/>
            <a:gdLst/>
            <a:ahLst/>
            <a:cxnLst/>
            <a:rect l="0" t="0" r="0" b="0"/>
            <a:pathLst>
              <a:path w="21135" h="264320">
                <a:moveTo>
                  <a:pt x="6847" y="0"/>
                </a:moveTo>
                <a:lnTo>
                  <a:pt x="6847" y="9943"/>
                </a:lnTo>
                <a:lnTo>
                  <a:pt x="7641" y="12185"/>
                </a:lnTo>
                <a:lnTo>
                  <a:pt x="8963" y="14473"/>
                </a:lnTo>
                <a:lnTo>
                  <a:pt x="10639" y="16792"/>
                </a:lnTo>
                <a:lnTo>
                  <a:pt x="11756" y="19132"/>
                </a:lnTo>
                <a:lnTo>
                  <a:pt x="12501" y="21486"/>
                </a:lnTo>
                <a:lnTo>
                  <a:pt x="12998" y="23849"/>
                </a:lnTo>
                <a:lnTo>
                  <a:pt x="14122" y="27012"/>
                </a:lnTo>
                <a:lnTo>
                  <a:pt x="15666" y="30708"/>
                </a:lnTo>
                <a:lnTo>
                  <a:pt x="17489" y="34759"/>
                </a:lnTo>
                <a:lnTo>
                  <a:pt x="18704" y="39048"/>
                </a:lnTo>
                <a:lnTo>
                  <a:pt x="19514" y="43494"/>
                </a:lnTo>
                <a:lnTo>
                  <a:pt x="20054" y="48046"/>
                </a:lnTo>
                <a:lnTo>
                  <a:pt x="20414" y="53462"/>
                </a:lnTo>
                <a:lnTo>
                  <a:pt x="20654" y="59454"/>
                </a:lnTo>
                <a:lnTo>
                  <a:pt x="20815" y="65829"/>
                </a:lnTo>
                <a:lnTo>
                  <a:pt x="20127" y="71667"/>
                </a:lnTo>
                <a:lnTo>
                  <a:pt x="18875" y="77147"/>
                </a:lnTo>
                <a:lnTo>
                  <a:pt x="17247" y="82387"/>
                </a:lnTo>
                <a:lnTo>
                  <a:pt x="16162" y="88262"/>
                </a:lnTo>
                <a:lnTo>
                  <a:pt x="15438" y="94560"/>
                </a:lnTo>
                <a:lnTo>
                  <a:pt x="14956" y="101140"/>
                </a:lnTo>
                <a:lnTo>
                  <a:pt x="13840" y="107908"/>
                </a:lnTo>
                <a:lnTo>
                  <a:pt x="12303" y="114801"/>
                </a:lnTo>
                <a:lnTo>
                  <a:pt x="10484" y="121778"/>
                </a:lnTo>
                <a:lnTo>
                  <a:pt x="9272" y="128016"/>
                </a:lnTo>
                <a:lnTo>
                  <a:pt x="8463" y="133763"/>
                </a:lnTo>
                <a:lnTo>
                  <a:pt x="7925" y="139181"/>
                </a:lnTo>
                <a:lnTo>
                  <a:pt x="7565" y="145175"/>
                </a:lnTo>
                <a:lnTo>
                  <a:pt x="7166" y="158185"/>
                </a:lnTo>
                <a:lnTo>
                  <a:pt x="6941" y="178896"/>
                </a:lnTo>
                <a:lnTo>
                  <a:pt x="6116" y="185145"/>
                </a:lnTo>
                <a:lnTo>
                  <a:pt x="4772" y="190899"/>
                </a:lnTo>
                <a:lnTo>
                  <a:pt x="3082" y="196322"/>
                </a:lnTo>
                <a:lnTo>
                  <a:pt x="1956" y="201525"/>
                </a:lnTo>
                <a:lnTo>
                  <a:pt x="1205" y="206581"/>
                </a:lnTo>
                <a:lnTo>
                  <a:pt x="704" y="211539"/>
                </a:lnTo>
                <a:lnTo>
                  <a:pt x="148" y="219165"/>
                </a:lnTo>
                <a:lnTo>
                  <a:pt x="0" y="222310"/>
                </a:lnTo>
                <a:lnTo>
                  <a:pt x="694" y="225994"/>
                </a:lnTo>
                <a:lnTo>
                  <a:pt x="1952" y="230038"/>
                </a:lnTo>
                <a:lnTo>
                  <a:pt x="3583" y="234321"/>
                </a:lnTo>
                <a:lnTo>
                  <a:pt x="4671" y="237970"/>
                </a:lnTo>
                <a:lnTo>
                  <a:pt x="5396" y="241197"/>
                </a:lnTo>
                <a:lnTo>
                  <a:pt x="5880" y="244141"/>
                </a:lnTo>
                <a:lnTo>
                  <a:pt x="6996" y="246898"/>
                </a:lnTo>
                <a:lnTo>
                  <a:pt x="8534" y="249530"/>
                </a:lnTo>
                <a:lnTo>
                  <a:pt x="12913" y="255665"/>
                </a:lnTo>
                <a:lnTo>
                  <a:pt x="14066" y="256962"/>
                </a:lnTo>
                <a:lnTo>
                  <a:pt x="21134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6"/>
          <p:cNvSpPr/>
          <p:nvPr/>
        </p:nvSpPr>
        <p:spPr>
          <a:xfrm>
            <a:off x="3650456" y="835819"/>
            <a:ext cx="257176" cy="214303"/>
          </a:xfrm>
          <a:custGeom>
            <a:avLst/>
            <a:gdLst/>
            <a:ahLst/>
            <a:cxnLst/>
            <a:rect l="0" t="0" r="0" b="0"/>
            <a:pathLst>
              <a:path w="257176" h="214303">
                <a:moveTo>
                  <a:pt x="0" y="14287"/>
                </a:moveTo>
                <a:lnTo>
                  <a:pt x="9943" y="14287"/>
                </a:lnTo>
                <a:lnTo>
                  <a:pt x="16590" y="12170"/>
                </a:lnTo>
                <a:lnTo>
                  <a:pt x="20585" y="10494"/>
                </a:lnTo>
                <a:lnTo>
                  <a:pt x="24835" y="9377"/>
                </a:lnTo>
                <a:lnTo>
                  <a:pt x="29257" y="8633"/>
                </a:lnTo>
                <a:lnTo>
                  <a:pt x="33792" y="8136"/>
                </a:lnTo>
                <a:lnTo>
                  <a:pt x="38403" y="7805"/>
                </a:lnTo>
                <a:lnTo>
                  <a:pt x="43065" y="7584"/>
                </a:lnTo>
                <a:lnTo>
                  <a:pt x="47760" y="7437"/>
                </a:lnTo>
                <a:lnTo>
                  <a:pt x="53271" y="6545"/>
                </a:lnTo>
                <a:lnTo>
                  <a:pt x="59326" y="5157"/>
                </a:lnTo>
                <a:lnTo>
                  <a:pt x="65745" y="3438"/>
                </a:lnTo>
                <a:lnTo>
                  <a:pt x="72405" y="2292"/>
                </a:lnTo>
                <a:lnTo>
                  <a:pt x="79226" y="1527"/>
                </a:lnTo>
                <a:lnTo>
                  <a:pt x="86155" y="1018"/>
                </a:lnTo>
                <a:lnTo>
                  <a:pt x="92362" y="678"/>
                </a:lnTo>
                <a:lnTo>
                  <a:pt x="103491" y="301"/>
                </a:lnTo>
                <a:lnTo>
                  <a:pt x="134072" y="39"/>
                </a:lnTo>
                <a:lnTo>
                  <a:pt x="172685" y="0"/>
                </a:lnTo>
                <a:lnTo>
                  <a:pt x="175448" y="793"/>
                </a:lnTo>
                <a:lnTo>
                  <a:pt x="183470" y="5654"/>
                </a:lnTo>
                <a:lnTo>
                  <a:pt x="184226" y="6150"/>
                </a:lnTo>
                <a:lnTo>
                  <a:pt x="184730" y="7275"/>
                </a:lnTo>
                <a:lnTo>
                  <a:pt x="185438" y="12650"/>
                </a:lnTo>
                <a:lnTo>
                  <a:pt x="185604" y="16999"/>
                </a:lnTo>
                <a:lnTo>
                  <a:pt x="184061" y="20064"/>
                </a:lnTo>
                <a:lnTo>
                  <a:pt x="181445" y="23694"/>
                </a:lnTo>
                <a:lnTo>
                  <a:pt x="178113" y="27702"/>
                </a:lnTo>
                <a:lnTo>
                  <a:pt x="174411" y="34272"/>
                </a:lnTo>
                <a:lnTo>
                  <a:pt x="173424" y="37135"/>
                </a:lnTo>
                <a:lnTo>
                  <a:pt x="171178" y="40632"/>
                </a:lnTo>
                <a:lnTo>
                  <a:pt x="168094" y="44550"/>
                </a:lnTo>
                <a:lnTo>
                  <a:pt x="164450" y="48750"/>
                </a:lnTo>
                <a:lnTo>
                  <a:pt x="160433" y="53137"/>
                </a:lnTo>
                <a:lnTo>
                  <a:pt x="151737" y="62245"/>
                </a:lnTo>
                <a:lnTo>
                  <a:pt x="147195" y="66103"/>
                </a:lnTo>
                <a:lnTo>
                  <a:pt x="142580" y="69468"/>
                </a:lnTo>
                <a:lnTo>
                  <a:pt x="137916" y="72506"/>
                </a:lnTo>
                <a:lnTo>
                  <a:pt x="133219" y="76912"/>
                </a:lnTo>
                <a:lnTo>
                  <a:pt x="128500" y="82231"/>
                </a:lnTo>
                <a:lnTo>
                  <a:pt x="123767" y="88158"/>
                </a:lnTo>
                <a:lnTo>
                  <a:pt x="119023" y="93697"/>
                </a:lnTo>
                <a:lnTo>
                  <a:pt x="114274" y="98977"/>
                </a:lnTo>
                <a:lnTo>
                  <a:pt x="104763" y="109077"/>
                </a:lnTo>
                <a:lnTo>
                  <a:pt x="80961" y="133289"/>
                </a:lnTo>
                <a:lnTo>
                  <a:pt x="76993" y="138071"/>
                </a:lnTo>
                <a:lnTo>
                  <a:pt x="73553" y="142847"/>
                </a:lnTo>
                <a:lnTo>
                  <a:pt x="70467" y="147619"/>
                </a:lnTo>
                <a:lnTo>
                  <a:pt x="66822" y="151594"/>
                </a:lnTo>
                <a:lnTo>
                  <a:pt x="62804" y="155037"/>
                </a:lnTo>
                <a:lnTo>
                  <a:pt x="58538" y="158127"/>
                </a:lnTo>
                <a:lnTo>
                  <a:pt x="54900" y="161774"/>
                </a:lnTo>
                <a:lnTo>
                  <a:pt x="51681" y="165793"/>
                </a:lnTo>
                <a:lnTo>
                  <a:pt x="48742" y="170059"/>
                </a:lnTo>
                <a:lnTo>
                  <a:pt x="45988" y="173698"/>
                </a:lnTo>
                <a:lnTo>
                  <a:pt x="40812" y="179857"/>
                </a:lnTo>
                <a:lnTo>
                  <a:pt x="35866" y="185240"/>
                </a:lnTo>
                <a:lnTo>
                  <a:pt x="33436" y="187787"/>
                </a:lnTo>
                <a:lnTo>
                  <a:pt x="32609" y="191072"/>
                </a:lnTo>
                <a:lnTo>
                  <a:pt x="32852" y="194850"/>
                </a:lnTo>
                <a:lnTo>
                  <a:pt x="35152" y="204735"/>
                </a:lnTo>
                <a:lnTo>
                  <a:pt x="35551" y="210239"/>
                </a:lnTo>
                <a:lnTo>
                  <a:pt x="36401" y="211597"/>
                </a:lnTo>
                <a:lnTo>
                  <a:pt x="37761" y="212502"/>
                </a:lnTo>
                <a:lnTo>
                  <a:pt x="41389" y="213507"/>
                </a:lnTo>
                <a:lnTo>
                  <a:pt x="48687" y="214073"/>
                </a:lnTo>
                <a:lnTo>
                  <a:pt x="60551" y="214241"/>
                </a:lnTo>
                <a:lnTo>
                  <a:pt x="87270" y="214302"/>
                </a:lnTo>
                <a:lnTo>
                  <a:pt x="93105" y="213512"/>
                </a:lnTo>
                <a:lnTo>
                  <a:pt x="98582" y="212191"/>
                </a:lnTo>
                <a:lnTo>
                  <a:pt x="103822" y="210517"/>
                </a:lnTo>
                <a:lnTo>
                  <a:pt x="109695" y="209400"/>
                </a:lnTo>
                <a:lnTo>
                  <a:pt x="115993" y="208656"/>
                </a:lnTo>
                <a:lnTo>
                  <a:pt x="122573" y="208160"/>
                </a:lnTo>
                <a:lnTo>
                  <a:pt x="129340" y="207036"/>
                </a:lnTo>
                <a:lnTo>
                  <a:pt x="136233" y="205492"/>
                </a:lnTo>
                <a:lnTo>
                  <a:pt x="143209" y="203670"/>
                </a:lnTo>
                <a:lnTo>
                  <a:pt x="150241" y="202455"/>
                </a:lnTo>
                <a:lnTo>
                  <a:pt x="157311" y="201644"/>
                </a:lnTo>
                <a:lnTo>
                  <a:pt x="164405" y="201104"/>
                </a:lnTo>
                <a:lnTo>
                  <a:pt x="171516" y="199951"/>
                </a:lnTo>
                <a:lnTo>
                  <a:pt x="178638" y="198388"/>
                </a:lnTo>
                <a:lnTo>
                  <a:pt x="185767" y="196552"/>
                </a:lnTo>
                <a:lnTo>
                  <a:pt x="192107" y="195328"/>
                </a:lnTo>
                <a:lnTo>
                  <a:pt x="197921" y="194512"/>
                </a:lnTo>
                <a:lnTo>
                  <a:pt x="203385" y="193968"/>
                </a:lnTo>
                <a:lnTo>
                  <a:pt x="209409" y="192812"/>
                </a:lnTo>
                <a:lnTo>
                  <a:pt x="215806" y="191247"/>
                </a:lnTo>
                <a:lnTo>
                  <a:pt x="222451" y="189411"/>
                </a:lnTo>
                <a:lnTo>
                  <a:pt x="227676" y="188186"/>
                </a:lnTo>
                <a:lnTo>
                  <a:pt x="235597" y="186825"/>
                </a:lnTo>
                <a:lnTo>
                  <a:pt x="239615" y="186462"/>
                </a:lnTo>
                <a:lnTo>
                  <a:pt x="243881" y="186221"/>
                </a:lnTo>
                <a:lnTo>
                  <a:pt x="248312" y="186059"/>
                </a:lnTo>
                <a:lnTo>
                  <a:pt x="251266" y="185158"/>
                </a:lnTo>
                <a:lnTo>
                  <a:pt x="253236" y="183763"/>
                </a:lnTo>
                <a:lnTo>
                  <a:pt x="257175" y="1785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7"/>
          <p:cNvSpPr/>
          <p:nvPr/>
        </p:nvSpPr>
        <p:spPr>
          <a:xfrm>
            <a:off x="4064793" y="900112"/>
            <a:ext cx="185739" cy="14289"/>
          </a:xfrm>
          <a:custGeom>
            <a:avLst/>
            <a:gdLst/>
            <a:ahLst/>
            <a:cxnLst/>
            <a:rect l="0" t="0" r="0" b="0"/>
            <a:pathLst>
              <a:path w="185739" h="14289">
                <a:moveTo>
                  <a:pt x="0" y="0"/>
                </a:moveTo>
                <a:lnTo>
                  <a:pt x="147455" y="0"/>
                </a:lnTo>
                <a:lnTo>
                  <a:pt x="151485" y="794"/>
                </a:lnTo>
                <a:lnTo>
                  <a:pt x="154965" y="2117"/>
                </a:lnTo>
                <a:lnTo>
                  <a:pt x="158079" y="3792"/>
                </a:lnTo>
                <a:lnTo>
                  <a:pt x="161742" y="4909"/>
                </a:lnTo>
                <a:lnTo>
                  <a:pt x="165772" y="5654"/>
                </a:lnTo>
                <a:lnTo>
                  <a:pt x="170046" y="6151"/>
                </a:lnTo>
                <a:lnTo>
                  <a:pt x="173689" y="6482"/>
                </a:lnTo>
                <a:lnTo>
                  <a:pt x="176912" y="6702"/>
                </a:lnTo>
                <a:lnTo>
                  <a:pt x="183994" y="7057"/>
                </a:lnTo>
                <a:lnTo>
                  <a:pt x="184576" y="7879"/>
                </a:lnTo>
                <a:lnTo>
                  <a:pt x="184963" y="9222"/>
                </a:lnTo>
                <a:lnTo>
                  <a:pt x="185738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38"/>
          <p:cNvSpPr/>
          <p:nvPr/>
        </p:nvSpPr>
        <p:spPr>
          <a:xfrm>
            <a:off x="4093368" y="971557"/>
            <a:ext cx="271464" cy="14281"/>
          </a:xfrm>
          <a:custGeom>
            <a:avLst/>
            <a:gdLst/>
            <a:ahLst/>
            <a:cxnLst/>
            <a:rect l="0" t="0" r="0" b="0"/>
            <a:pathLst>
              <a:path w="271464" h="14281">
                <a:moveTo>
                  <a:pt x="0" y="7136"/>
                </a:moveTo>
                <a:lnTo>
                  <a:pt x="71896" y="7136"/>
                </a:lnTo>
                <a:lnTo>
                  <a:pt x="79681" y="6343"/>
                </a:lnTo>
                <a:lnTo>
                  <a:pt x="88046" y="5020"/>
                </a:lnTo>
                <a:lnTo>
                  <a:pt x="96797" y="3344"/>
                </a:lnTo>
                <a:lnTo>
                  <a:pt x="105013" y="2227"/>
                </a:lnTo>
                <a:lnTo>
                  <a:pt x="112871" y="1482"/>
                </a:lnTo>
                <a:lnTo>
                  <a:pt x="120491" y="986"/>
                </a:lnTo>
                <a:lnTo>
                  <a:pt x="127953" y="654"/>
                </a:lnTo>
                <a:lnTo>
                  <a:pt x="142593" y="287"/>
                </a:lnTo>
                <a:lnTo>
                  <a:pt x="203369" y="0"/>
                </a:lnTo>
                <a:lnTo>
                  <a:pt x="209398" y="791"/>
                </a:lnTo>
                <a:lnTo>
                  <a:pt x="215799" y="2113"/>
                </a:lnTo>
                <a:lnTo>
                  <a:pt x="222448" y="3787"/>
                </a:lnTo>
                <a:lnTo>
                  <a:pt x="228467" y="4904"/>
                </a:lnTo>
                <a:lnTo>
                  <a:pt x="234068" y="5648"/>
                </a:lnTo>
                <a:lnTo>
                  <a:pt x="239389" y="6144"/>
                </a:lnTo>
                <a:lnTo>
                  <a:pt x="243730" y="6475"/>
                </a:lnTo>
                <a:lnTo>
                  <a:pt x="250671" y="6842"/>
                </a:lnTo>
                <a:lnTo>
                  <a:pt x="259040" y="7049"/>
                </a:lnTo>
                <a:lnTo>
                  <a:pt x="266548" y="7110"/>
                </a:lnTo>
                <a:lnTo>
                  <a:pt x="268185" y="7913"/>
                </a:lnTo>
                <a:lnTo>
                  <a:pt x="269278" y="9241"/>
                </a:lnTo>
                <a:lnTo>
                  <a:pt x="271463" y="142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9"/>
          <p:cNvSpPr/>
          <p:nvPr/>
        </p:nvSpPr>
        <p:spPr>
          <a:xfrm>
            <a:off x="3696346" y="914400"/>
            <a:ext cx="204142" cy="14288"/>
          </a:xfrm>
          <a:custGeom>
            <a:avLst/>
            <a:gdLst/>
            <a:ahLst/>
            <a:cxnLst/>
            <a:rect l="0" t="0" r="0" b="0"/>
            <a:pathLst>
              <a:path w="204142" h="14288">
                <a:moveTo>
                  <a:pt x="4116" y="14287"/>
                </a:moveTo>
                <a:lnTo>
                  <a:pt x="0" y="14287"/>
                </a:lnTo>
                <a:lnTo>
                  <a:pt x="37903" y="14287"/>
                </a:lnTo>
                <a:lnTo>
                  <a:pt x="43309" y="13493"/>
                </a:lnTo>
                <a:lnTo>
                  <a:pt x="49295" y="12170"/>
                </a:lnTo>
                <a:lnTo>
                  <a:pt x="55667" y="10495"/>
                </a:lnTo>
                <a:lnTo>
                  <a:pt x="61502" y="9378"/>
                </a:lnTo>
                <a:lnTo>
                  <a:pt x="66980" y="8633"/>
                </a:lnTo>
                <a:lnTo>
                  <a:pt x="72219" y="8136"/>
                </a:lnTo>
                <a:lnTo>
                  <a:pt x="78093" y="7805"/>
                </a:lnTo>
                <a:lnTo>
                  <a:pt x="90970" y="7437"/>
                </a:lnTo>
                <a:lnTo>
                  <a:pt x="129010" y="7169"/>
                </a:lnTo>
                <a:lnTo>
                  <a:pt x="134210" y="6367"/>
                </a:lnTo>
                <a:lnTo>
                  <a:pt x="139264" y="5038"/>
                </a:lnTo>
                <a:lnTo>
                  <a:pt x="144221" y="3359"/>
                </a:lnTo>
                <a:lnTo>
                  <a:pt x="149113" y="2239"/>
                </a:lnTo>
                <a:lnTo>
                  <a:pt x="153962" y="1492"/>
                </a:lnTo>
                <a:lnTo>
                  <a:pt x="158782" y="995"/>
                </a:lnTo>
                <a:lnTo>
                  <a:pt x="163583" y="663"/>
                </a:lnTo>
                <a:lnTo>
                  <a:pt x="168371" y="442"/>
                </a:lnTo>
                <a:lnTo>
                  <a:pt x="177924" y="196"/>
                </a:lnTo>
                <a:lnTo>
                  <a:pt x="20414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0"/>
          <p:cNvSpPr/>
          <p:nvPr/>
        </p:nvSpPr>
        <p:spPr>
          <a:xfrm>
            <a:off x="4464843" y="885825"/>
            <a:ext cx="157164" cy="21432"/>
          </a:xfrm>
          <a:custGeom>
            <a:avLst/>
            <a:gdLst/>
            <a:ahLst/>
            <a:cxnLst/>
            <a:rect l="0" t="0" r="0" b="0"/>
            <a:pathLst>
              <a:path w="157164" h="21432">
                <a:moveTo>
                  <a:pt x="0" y="0"/>
                </a:moveTo>
                <a:lnTo>
                  <a:pt x="0" y="4115"/>
                </a:lnTo>
                <a:lnTo>
                  <a:pt x="0" y="2358"/>
                </a:lnTo>
                <a:lnTo>
                  <a:pt x="794" y="2366"/>
                </a:lnTo>
                <a:lnTo>
                  <a:pt x="2117" y="3164"/>
                </a:lnTo>
                <a:lnTo>
                  <a:pt x="3793" y="4491"/>
                </a:lnTo>
                <a:lnTo>
                  <a:pt x="6498" y="5375"/>
                </a:lnTo>
                <a:lnTo>
                  <a:pt x="9888" y="5964"/>
                </a:lnTo>
                <a:lnTo>
                  <a:pt x="13736" y="6357"/>
                </a:lnTo>
                <a:lnTo>
                  <a:pt x="17888" y="6619"/>
                </a:lnTo>
                <a:lnTo>
                  <a:pt x="22245" y="6794"/>
                </a:lnTo>
                <a:lnTo>
                  <a:pt x="33843" y="7040"/>
                </a:lnTo>
                <a:lnTo>
                  <a:pt x="68372" y="7137"/>
                </a:lnTo>
                <a:lnTo>
                  <a:pt x="74156" y="7933"/>
                </a:lnTo>
                <a:lnTo>
                  <a:pt x="80394" y="9257"/>
                </a:lnTo>
                <a:lnTo>
                  <a:pt x="86933" y="10934"/>
                </a:lnTo>
                <a:lnTo>
                  <a:pt x="92881" y="12051"/>
                </a:lnTo>
                <a:lnTo>
                  <a:pt x="98433" y="12797"/>
                </a:lnTo>
                <a:lnTo>
                  <a:pt x="103722" y="13293"/>
                </a:lnTo>
                <a:lnTo>
                  <a:pt x="108835" y="13625"/>
                </a:lnTo>
                <a:lnTo>
                  <a:pt x="113832" y="13845"/>
                </a:lnTo>
                <a:lnTo>
                  <a:pt x="126332" y="14156"/>
                </a:lnTo>
                <a:lnTo>
                  <a:pt x="137667" y="14261"/>
                </a:lnTo>
                <a:lnTo>
                  <a:pt x="140991" y="15064"/>
                </a:lnTo>
                <a:lnTo>
                  <a:pt x="144794" y="16392"/>
                </a:lnTo>
                <a:lnTo>
                  <a:pt x="157163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1"/>
          <p:cNvSpPr/>
          <p:nvPr/>
        </p:nvSpPr>
        <p:spPr>
          <a:xfrm>
            <a:off x="4672440" y="764383"/>
            <a:ext cx="263892" cy="314286"/>
          </a:xfrm>
          <a:custGeom>
            <a:avLst/>
            <a:gdLst/>
            <a:ahLst/>
            <a:cxnLst/>
            <a:rect l="0" t="0" r="0" b="0"/>
            <a:pathLst>
              <a:path w="263892" h="314286">
                <a:moveTo>
                  <a:pt x="263891" y="28573"/>
                </a:moveTo>
                <a:lnTo>
                  <a:pt x="263891" y="22422"/>
                </a:lnTo>
                <a:lnTo>
                  <a:pt x="263097" y="22091"/>
                </a:lnTo>
                <a:lnTo>
                  <a:pt x="257740" y="21516"/>
                </a:lnTo>
                <a:lnTo>
                  <a:pt x="252955" y="19351"/>
                </a:lnTo>
                <a:lnTo>
                  <a:pt x="249456" y="17663"/>
                </a:lnTo>
                <a:lnTo>
                  <a:pt x="244743" y="16537"/>
                </a:lnTo>
                <a:lnTo>
                  <a:pt x="239219" y="15786"/>
                </a:lnTo>
                <a:lnTo>
                  <a:pt x="233156" y="15286"/>
                </a:lnTo>
                <a:lnTo>
                  <a:pt x="226732" y="14159"/>
                </a:lnTo>
                <a:lnTo>
                  <a:pt x="220068" y="12613"/>
                </a:lnTo>
                <a:lnTo>
                  <a:pt x="213244" y="10789"/>
                </a:lnTo>
                <a:lnTo>
                  <a:pt x="206314" y="9573"/>
                </a:lnTo>
                <a:lnTo>
                  <a:pt x="199313" y="8763"/>
                </a:lnTo>
                <a:lnTo>
                  <a:pt x="192264" y="8222"/>
                </a:lnTo>
                <a:lnTo>
                  <a:pt x="185183" y="7862"/>
                </a:lnTo>
                <a:lnTo>
                  <a:pt x="170966" y="7462"/>
                </a:lnTo>
                <a:lnTo>
                  <a:pt x="164635" y="6561"/>
                </a:lnTo>
                <a:lnTo>
                  <a:pt x="158827" y="5167"/>
                </a:lnTo>
                <a:lnTo>
                  <a:pt x="153366" y="3444"/>
                </a:lnTo>
                <a:lnTo>
                  <a:pt x="148139" y="2295"/>
                </a:lnTo>
                <a:lnTo>
                  <a:pt x="143067" y="1529"/>
                </a:lnTo>
                <a:lnTo>
                  <a:pt x="138098" y="1019"/>
                </a:lnTo>
                <a:lnTo>
                  <a:pt x="133197" y="678"/>
                </a:lnTo>
                <a:lnTo>
                  <a:pt x="128343" y="452"/>
                </a:lnTo>
                <a:lnTo>
                  <a:pt x="117923" y="200"/>
                </a:lnTo>
                <a:lnTo>
                  <a:pt x="69134" y="0"/>
                </a:lnTo>
                <a:lnTo>
                  <a:pt x="66584" y="793"/>
                </a:lnTo>
                <a:lnTo>
                  <a:pt x="59203" y="4908"/>
                </a:lnTo>
                <a:lnTo>
                  <a:pt x="54385" y="6149"/>
                </a:lnTo>
                <a:lnTo>
                  <a:pt x="52783" y="7273"/>
                </a:lnTo>
                <a:lnTo>
                  <a:pt x="51715" y="8817"/>
                </a:lnTo>
                <a:lnTo>
                  <a:pt x="51002" y="10640"/>
                </a:lnTo>
                <a:lnTo>
                  <a:pt x="44950" y="19268"/>
                </a:lnTo>
                <a:lnTo>
                  <a:pt x="43552" y="23908"/>
                </a:lnTo>
                <a:lnTo>
                  <a:pt x="42655" y="33355"/>
                </a:lnTo>
                <a:lnTo>
                  <a:pt x="42500" y="41278"/>
                </a:lnTo>
                <a:lnTo>
                  <a:pt x="42435" y="146766"/>
                </a:lnTo>
                <a:lnTo>
                  <a:pt x="42435" y="143542"/>
                </a:lnTo>
                <a:lnTo>
                  <a:pt x="43229" y="143319"/>
                </a:lnTo>
                <a:lnTo>
                  <a:pt x="50205" y="142961"/>
                </a:lnTo>
                <a:lnTo>
                  <a:pt x="52377" y="142931"/>
                </a:lnTo>
                <a:lnTo>
                  <a:pt x="59025" y="140782"/>
                </a:lnTo>
                <a:lnTo>
                  <a:pt x="67270" y="137975"/>
                </a:lnTo>
                <a:lnTo>
                  <a:pt x="71692" y="137226"/>
                </a:lnTo>
                <a:lnTo>
                  <a:pt x="76227" y="136727"/>
                </a:lnTo>
                <a:lnTo>
                  <a:pt x="80838" y="135601"/>
                </a:lnTo>
                <a:lnTo>
                  <a:pt x="85499" y="134056"/>
                </a:lnTo>
                <a:lnTo>
                  <a:pt x="90194" y="132232"/>
                </a:lnTo>
                <a:lnTo>
                  <a:pt x="94912" y="131017"/>
                </a:lnTo>
                <a:lnTo>
                  <a:pt x="99645" y="130206"/>
                </a:lnTo>
                <a:lnTo>
                  <a:pt x="104387" y="129666"/>
                </a:lnTo>
                <a:lnTo>
                  <a:pt x="109930" y="129306"/>
                </a:lnTo>
                <a:lnTo>
                  <a:pt x="116007" y="129066"/>
                </a:lnTo>
                <a:lnTo>
                  <a:pt x="129108" y="128799"/>
                </a:lnTo>
                <a:lnTo>
                  <a:pt x="181554" y="128594"/>
                </a:lnTo>
                <a:lnTo>
                  <a:pt x="187569" y="129385"/>
                </a:lnTo>
                <a:lnTo>
                  <a:pt x="193959" y="130706"/>
                </a:lnTo>
                <a:lnTo>
                  <a:pt x="200601" y="132380"/>
                </a:lnTo>
                <a:lnTo>
                  <a:pt x="205823" y="134290"/>
                </a:lnTo>
                <a:lnTo>
                  <a:pt x="213741" y="138529"/>
                </a:lnTo>
                <a:lnTo>
                  <a:pt x="217758" y="140771"/>
                </a:lnTo>
                <a:lnTo>
                  <a:pt x="226454" y="145378"/>
                </a:lnTo>
                <a:lnTo>
                  <a:pt x="233494" y="150072"/>
                </a:lnTo>
                <a:lnTo>
                  <a:pt x="240062" y="155597"/>
                </a:lnTo>
                <a:lnTo>
                  <a:pt x="248273" y="163345"/>
                </a:lnTo>
                <a:lnTo>
                  <a:pt x="252981" y="169963"/>
                </a:lnTo>
                <a:lnTo>
                  <a:pt x="254236" y="172839"/>
                </a:lnTo>
                <a:lnTo>
                  <a:pt x="255631" y="180268"/>
                </a:lnTo>
                <a:lnTo>
                  <a:pt x="256251" y="188862"/>
                </a:lnTo>
                <a:lnTo>
                  <a:pt x="256527" y="197973"/>
                </a:lnTo>
                <a:lnTo>
                  <a:pt x="256682" y="215820"/>
                </a:lnTo>
                <a:lnTo>
                  <a:pt x="255910" y="221666"/>
                </a:lnTo>
                <a:lnTo>
                  <a:pt x="254601" y="227152"/>
                </a:lnTo>
                <a:lnTo>
                  <a:pt x="252935" y="232396"/>
                </a:lnTo>
                <a:lnTo>
                  <a:pt x="249443" y="237480"/>
                </a:lnTo>
                <a:lnTo>
                  <a:pt x="244734" y="242457"/>
                </a:lnTo>
                <a:lnTo>
                  <a:pt x="234739" y="251426"/>
                </a:lnTo>
                <a:lnTo>
                  <a:pt x="227651" y="258058"/>
                </a:lnTo>
                <a:lnTo>
                  <a:pt x="223062" y="261732"/>
                </a:lnTo>
                <a:lnTo>
                  <a:pt x="217621" y="265768"/>
                </a:lnTo>
                <a:lnTo>
                  <a:pt x="205227" y="274487"/>
                </a:lnTo>
                <a:lnTo>
                  <a:pt x="191780" y="283653"/>
                </a:lnTo>
                <a:lnTo>
                  <a:pt x="184067" y="287527"/>
                </a:lnTo>
                <a:lnTo>
                  <a:pt x="175750" y="290902"/>
                </a:lnTo>
                <a:lnTo>
                  <a:pt x="121292" y="309444"/>
                </a:lnTo>
                <a:lnTo>
                  <a:pt x="114056" y="311070"/>
                </a:lnTo>
                <a:lnTo>
                  <a:pt x="106851" y="312154"/>
                </a:lnTo>
                <a:lnTo>
                  <a:pt x="99667" y="312877"/>
                </a:lnTo>
                <a:lnTo>
                  <a:pt x="92495" y="313359"/>
                </a:lnTo>
                <a:lnTo>
                  <a:pt x="85333" y="313680"/>
                </a:lnTo>
                <a:lnTo>
                  <a:pt x="71026" y="314037"/>
                </a:lnTo>
                <a:lnTo>
                  <a:pt x="42877" y="314285"/>
                </a:lnTo>
                <a:lnTo>
                  <a:pt x="38761" y="313504"/>
                </a:lnTo>
                <a:lnTo>
                  <a:pt x="34430" y="312189"/>
                </a:lnTo>
                <a:lnTo>
                  <a:pt x="29954" y="310519"/>
                </a:lnTo>
                <a:lnTo>
                  <a:pt x="22865" y="308664"/>
                </a:lnTo>
                <a:lnTo>
                  <a:pt x="19863" y="308169"/>
                </a:lnTo>
                <a:lnTo>
                  <a:pt x="14411" y="305502"/>
                </a:lnTo>
                <a:lnTo>
                  <a:pt x="6879" y="299538"/>
                </a:lnTo>
                <a:lnTo>
                  <a:pt x="4444" y="297323"/>
                </a:lnTo>
                <a:lnTo>
                  <a:pt x="2820" y="295052"/>
                </a:lnTo>
                <a:lnTo>
                  <a:pt x="1015" y="290412"/>
                </a:lnTo>
                <a:lnTo>
                  <a:pt x="0" y="283337"/>
                </a:lnTo>
                <a:lnTo>
                  <a:pt x="651" y="280966"/>
                </a:lnTo>
                <a:lnTo>
                  <a:pt x="5760" y="272869"/>
                </a:lnTo>
                <a:lnTo>
                  <a:pt x="13860" y="2643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2"/>
          <p:cNvSpPr/>
          <p:nvPr/>
        </p:nvSpPr>
        <p:spPr>
          <a:xfrm>
            <a:off x="5043487" y="785812"/>
            <a:ext cx="248913" cy="125501"/>
          </a:xfrm>
          <a:custGeom>
            <a:avLst/>
            <a:gdLst/>
            <a:ahLst/>
            <a:cxnLst/>
            <a:rect l="0" t="0" r="0" b="0"/>
            <a:pathLst>
              <a:path w="248913" h="125501">
                <a:moveTo>
                  <a:pt x="0" y="0"/>
                </a:moveTo>
                <a:lnTo>
                  <a:pt x="17061" y="0"/>
                </a:lnTo>
                <a:lnTo>
                  <a:pt x="18518" y="794"/>
                </a:lnTo>
                <a:lnTo>
                  <a:pt x="19489" y="2117"/>
                </a:lnTo>
                <a:lnTo>
                  <a:pt x="20137" y="3792"/>
                </a:lnTo>
                <a:lnTo>
                  <a:pt x="21362" y="5703"/>
                </a:lnTo>
                <a:lnTo>
                  <a:pt x="22973" y="7771"/>
                </a:lnTo>
                <a:lnTo>
                  <a:pt x="24840" y="9943"/>
                </a:lnTo>
                <a:lnTo>
                  <a:pt x="26879" y="12185"/>
                </a:lnTo>
                <a:lnTo>
                  <a:pt x="31260" y="16793"/>
                </a:lnTo>
                <a:lnTo>
                  <a:pt x="32747" y="19133"/>
                </a:lnTo>
                <a:lnTo>
                  <a:pt x="33737" y="21486"/>
                </a:lnTo>
                <a:lnTo>
                  <a:pt x="34398" y="23849"/>
                </a:lnTo>
                <a:lnTo>
                  <a:pt x="34839" y="26218"/>
                </a:lnTo>
                <a:lnTo>
                  <a:pt x="35132" y="28591"/>
                </a:lnTo>
                <a:lnTo>
                  <a:pt x="35327" y="30967"/>
                </a:lnTo>
                <a:lnTo>
                  <a:pt x="35458" y="33345"/>
                </a:lnTo>
                <a:lnTo>
                  <a:pt x="35603" y="38103"/>
                </a:lnTo>
                <a:lnTo>
                  <a:pt x="34847" y="41277"/>
                </a:lnTo>
                <a:lnTo>
                  <a:pt x="33550" y="44981"/>
                </a:lnTo>
                <a:lnTo>
                  <a:pt x="31892" y="49037"/>
                </a:lnTo>
                <a:lnTo>
                  <a:pt x="30786" y="52535"/>
                </a:lnTo>
                <a:lnTo>
                  <a:pt x="30049" y="55661"/>
                </a:lnTo>
                <a:lnTo>
                  <a:pt x="29558" y="58538"/>
                </a:lnTo>
                <a:lnTo>
                  <a:pt x="28436" y="61251"/>
                </a:lnTo>
                <a:lnTo>
                  <a:pt x="26895" y="63853"/>
                </a:lnTo>
                <a:lnTo>
                  <a:pt x="25074" y="66381"/>
                </a:lnTo>
                <a:lnTo>
                  <a:pt x="23860" y="68860"/>
                </a:lnTo>
                <a:lnTo>
                  <a:pt x="23050" y="71307"/>
                </a:lnTo>
                <a:lnTo>
                  <a:pt x="22510" y="73732"/>
                </a:lnTo>
                <a:lnTo>
                  <a:pt x="21357" y="76142"/>
                </a:lnTo>
                <a:lnTo>
                  <a:pt x="19795" y="78543"/>
                </a:lnTo>
                <a:lnTo>
                  <a:pt x="17959" y="80937"/>
                </a:lnTo>
                <a:lnTo>
                  <a:pt x="15941" y="83327"/>
                </a:lnTo>
                <a:lnTo>
                  <a:pt x="13803" y="85714"/>
                </a:lnTo>
                <a:lnTo>
                  <a:pt x="11583" y="88099"/>
                </a:lnTo>
                <a:lnTo>
                  <a:pt x="10103" y="90482"/>
                </a:lnTo>
                <a:lnTo>
                  <a:pt x="9117" y="92865"/>
                </a:lnTo>
                <a:lnTo>
                  <a:pt x="8459" y="95248"/>
                </a:lnTo>
                <a:lnTo>
                  <a:pt x="8020" y="97630"/>
                </a:lnTo>
                <a:lnTo>
                  <a:pt x="7729" y="100012"/>
                </a:lnTo>
                <a:lnTo>
                  <a:pt x="7259" y="105745"/>
                </a:lnTo>
                <a:lnTo>
                  <a:pt x="9312" y="108646"/>
                </a:lnTo>
                <a:lnTo>
                  <a:pt x="10970" y="110530"/>
                </a:lnTo>
                <a:lnTo>
                  <a:pt x="12870" y="111787"/>
                </a:lnTo>
                <a:lnTo>
                  <a:pt x="17097" y="113183"/>
                </a:lnTo>
                <a:lnTo>
                  <a:pt x="23939" y="113969"/>
                </a:lnTo>
                <a:lnTo>
                  <a:pt x="30748" y="116270"/>
                </a:lnTo>
                <a:lnTo>
                  <a:pt x="34786" y="117994"/>
                </a:lnTo>
                <a:lnTo>
                  <a:pt x="39066" y="119144"/>
                </a:lnTo>
                <a:lnTo>
                  <a:pt x="43507" y="119911"/>
                </a:lnTo>
                <a:lnTo>
                  <a:pt x="48054" y="120422"/>
                </a:lnTo>
                <a:lnTo>
                  <a:pt x="52674" y="120762"/>
                </a:lnTo>
                <a:lnTo>
                  <a:pt x="57341" y="120990"/>
                </a:lnTo>
                <a:lnTo>
                  <a:pt x="62040" y="121141"/>
                </a:lnTo>
                <a:lnTo>
                  <a:pt x="67553" y="122036"/>
                </a:lnTo>
                <a:lnTo>
                  <a:pt x="73611" y="123426"/>
                </a:lnTo>
                <a:lnTo>
                  <a:pt x="80030" y="125146"/>
                </a:lnTo>
                <a:lnTo>
                  <a:pt x="86691" y="125500"/>
                </a:lnTo>
                <a:lnTo>
                  <a:pt x="93513" y="124942"/>
                </a:lnTo>
                <a:lnTo>
                  <a:pt x="100442" y="123775"/>
                </a:lnTo>
                <a:lnTo>
                  <a:pt x="107442" y="122998"/>
                </a:lnTo>
                <a:lnTo>
                  <a:pt x="114491" y="122480"/>
                </a:lnTo>
                <a:lnTo>
                  <a:pt x="121571" y="122135"/>
                </a:lnTo>
                <a:lnTo>
                  <a:pt x="135788" y="121751"/>
                </a:lnTo>
                <a:lnTo>
                  <a:pt x="208031" y="121446"/>
                </a:lnTo>
                <a:lnTo>
                  <a:pt x="246252" y="121444"/>
                </a:lnTo>
                <a:lnTo>
                  <a:pt x="247512" y="120650"/>
                </a:lnTo>
                <a:lnTo>
                  <a:pt x="248352" y="119327"/>
                </a:lnTo>
                <a:lnTo>
                  <a:pt x="248912" y="117651"/>
                </a:lnTo>
                <a:lnTo>
                  <a:pt x="248491" y="116534"/>
                </a:lnTo>
                <a:lnTo>
                  <a:pt x="247417" y="115790"/>
                </a:lnTo>
                <a:lnTo>
                  <a:pt x="245907" y="115293"/>
                </a:lnTo>
                <a:lnTo>
                  <a:pt x="244901" y="114168"/>
                </a:lnTo>
                <a:lnTo>
                  <a:pt x="244230" y="112625"/>
                </a:lnTo>
                <a:lnTo>
                  <a:pt x="243484" y="108793"/>
                </a:lnTo>
                <a:lnTo>
                  <a:pt x="243285" y="106660"/>
                </a:lnTo>
                <a:lnTo>
                  <a:pt x="242888" y="1000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3"/>
          <p:cNvSpPr/>
          <p:nvPr/>
        </p:nvSpPr>
        <p:spPr>
          <a:xfrm>
            <a:off x="5164931" y="771550"/>
            <a:ext cx="64295" cy="356035"/>
          </a:xfrm>
          <a:custGeom>
            <a:avLst/>
            <a:gdLst/>
            <a:ahLst/>
            <a:cxnLst/>
            <a:rect l="0" t="0" r="0" b="0"/>
            <a:pathLst>
              <a:path w="64295" h="356035">
                <a:moveTo>
                  <a:pt x="64294" y="7118"/>
                </a:moveTo>
                <a:lnTo>
                  <a:pt x="64294" y="0"/>
                </a:lnTo>
                <a:lnTo>
                  <a:pt x="64294" y="27616"/>
                </a:lnTo>
                <a:lnTo>
                  <a:pt x="63500" y="31896"/>
                </a:lnTo>
                <a:lnTo>
                  <a:pt x="62177" y="36337"/>
                </a:lnTo>
                <a:lnTo>
                  <a:pt x="60501" y="40885"/>
                </a:lnTo>
                <a:lnTo>
                  <a:pt x="58639" y="50171"/>
                </a:lnTo>
                <a:lnTo>
                  <a:pt x="57812" y="60384"/>
                </a:lnTo>
                <a:lnTo>
                  <a:pt x="57444" y="72861"/>
                </a:lnTo>
                <a:lnTo>
                  <a:pt x="57237" y="89480"/>
                </a:lnTo>
                <a:lnTo>
                  <a:pt x="56414" y="95364"/>
                </a:lnTo>
                <a:lnTo>
                  <a:pt x="55072" y="101667"/>
                </a:lnTo>
                <a:lnTo>
                  <a:pt x="53383" y="108251"/>
                </a:lnTo>
                <a:lnTo>
                  <a:pt x="52258" y="115021"/>
                </a:lnTo>
                <a:lnTo>
                  <a:pt x="51507" y="121916"/>
                </a:lnTo>
                <a:lnTo>
                  <a:pt x="51007" y="128894"/>
                </a:lnTo>
                <a:lnTo>
                  <a:pt x="50673" y="135927"/>
                </a:lnTo>
                <a:lnTo>
                  <a:pt x="50302" y="150092"/>
                </a:lnTo>
                <a:lnTo>
                  <a:pt x="50094" y="171454"/>
                </a:lnTo>
                <a:lnTo>
                  <a:pt x="49271" y="178588"/>
                </a:lnTo>
                <a:lnTo>
                  <a:pt x="47928" y="185725"/>
                </a:lnTo>
                <a:lnTo>
                  <a:pt x="40071" y="218082"/>
                </a:lnTo>
                <a:lnTo>
                  <a:pt x="37826" y="226342"/>
                </a:lnTo>
                <a:lnTo>
                  <a:pt x="33216" y="241870"/>
                </a:lnTo>
                <a:lnTo>
                  <a:pt x="26157" y="263999"/>
                </a:lnTo>
                <a:lnTo>
                  <a:pt x="24582" y="270447"/>
                </a:lnTo>
                <a:lnTo>
                  <a:pt x="23532" y="276333"/>
                </a:lnTo>
                <a:lnTo>
                  <a:pt x="21571" y="287107"/>
                </a:lnTo>
                <a:lnTo>
                  <a:pt x="19937" y="292202"/>
                </a:lnTo>
                <a:lnTo>
                  <a:pt x="18054" y="297187"/>
                </a:lnTo>
                <a:lnTo>
                  <a:pt x="16798" y="302097"/>
                </a:lnTo>
                <a:lnTo>
                  <a:pt x="15403" y="311787"/>
                </a:lnTo>
                <a:lnTo>
                  <a:pt x="14783" y="321385"/>
                </a:lnTo>
                <a:lnTo>
                  <a:pt x="14618" y="326167"/>
                </a:lnTo>
                <a:lnTo>
                  <a:pt x="13714" y="330149"/>
                </a:lnTo>
                <a:lnTo>
                  <a:pt x="12318" y="333597"/>
                </a:lnTo>
                <a:lnTo>
                  <a:pt x="10593" y="336689"/>
                </a:lnTo>
                <a:lnTo>
                  <a:pt x="8677" y="342242"/>
                </a:lnTo>
                <a:lnTo>
                  <a:pt x="7447" y="348482"/>
                </a:lnTo>
                <a:lnTo>
                  <a:pt x="6552" y="349788"/>
                </a:lnTo>
                <a:lnTo>
                  <a:pt x="5161" y="351452"/>
                </a:lnTo>
                <a:lnTo>
                  <a:pt x="1019" y="356034"/>
                </a:lnTo>
                <a:lnTo>
                  <a:pt x="680" y="355616"/>
                </a:lnTo>
                <a:lnTo>
                  <a:pt x="8" y="350097"/>
                </a:lnTo>
                <a:lnTo>
                  <a:pt x="0" y="3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4"/>
          <p:cNvSpPr/>
          <p:nvPr/>
        </p:nvSpPr>
        <p:spPr>
          <a:xfrm>
            <a:off x="3178968" y="1264443"/>
            <a:ext cx="256845" cy="435616"/>
          </a:xfrm>
          <a:custGeom>
            <a:avLst/>
            <a:gdLst/>
            <a:ahLst/>
            <a:cxnLst/>
            <a:rect l="0" t="0" r="0" b="0"/>
            <a:pathLst>
              <a:path w="256845" h="435616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5"/>
                </a:lnTo>
                <a:lnTo>
                  <a:pt x="3793" y="6151"/>
                </a:lnTo>
                <a:lnTo>
                  <a:pt x="4910" y="7276"/>
                </a:lnTo>
                <a:lnTo>
                  <a:pt x="5655" y="8819"/>
                </a:lnTo>
                <a:lnTo>
                  <a:pt x="6482" y="12651"/>
                </a:lnTo>
                <a:lnTo>
                  <a:pt x="7057" y="23911"/>
                </a:lnTo>
                <a:lnTo>
                  <a:pt x="7880" y="26259"/>
                </a:lnTo>
                <a:lnTo>
                  <a:pt x="12036" y="33357"/>
                </a:lnTo>
                <a:lnTo>
                  <a:pt x="15960" y="44983"/>
                </a:lnTo>
                <a:lnTo>
                  <a:pt x="19793" y="52536"/>
                </a:lnTo>
                <a:lnTo>
                  <a:pt x="24143" y="58539"/>
                </a:lnTo>
                <a:lnTo>
                  <a:pt x="25621" y="62045"/>
                </a:lnTo>
                <a:lnTo>
                  <a:pt x="28493" y="74564"/>
                </a:lnTo>
                <a:lnTo>
                  <a:pt x="34019" y="87533"/>
                </a:lnTo>
                <a:lnTo>
                  <a:pt x="40683" y="97550"/>
                </a:lnTo>
                <a:lnTo>
                  <a:pt x="47685" y="109425"/>
                </a:lnTo>
                <a:lnTo>
                  <a:pt x="54787" y="119118"/>
                </a:lnTo>
                <a:lnTo>
                  <a:pt x="61918" y="130897"/>
                </a:lnTo>
                <a:lnTo>
                  <a:pt x="69058" y="139767"/>
                </a:lnTo>
                <a:lnTo>
                  <a:pt x="73820" y="144933"/>
                </a:lnTo>
                <a:lnTo>
                  <a:pt x="80698" y="149875"/>
                </a:lnTo>
                <a:lnTo>
                  <a:pt x="88254" y="153924"/>
                </a:lnTo>
                <a:lnTo>
                  <a:pt x="94257" y="155723"/>
                </a:lnTo>
                <a:lnTo>
                  <a:pt x="102100" y="156736"/>
                </a:lnTo>
                <a:lnTo>
                  <a:pt x="109451" y="157036"/>
                </a:lnTo>
                <a:lnTo>
                  <a:pt x="116656" y="157125"/>
                </a:lnTo>
                <a:lnTo>
                  <a:pt x="123549" y="155029"/>
                </a:lnTo>
                <a:lnTo>
                  <a:pt x="131111" y="151452"/>
                </a:lnTo>
                <a:lnTo>
                  <a:pt x="137117" y="147216"/>
                </a:lnTo>
                <a:lnTo>
                  <a:pt x="142433" y="140571"/>
                </a:lnTo>
                <a:lnTo>
                  <a:pt x="149888" y="127905"/>
                </a:lnTo>
                <a:lnTo>
                  <a:pt x="152313" y="123370"/>
                </a:lnTo>
                <a:lnTo>
                  <a:pt x="159241" y="116215"/>
                </a:lnTo>
                <a:lnTo>
                  <a:pt x="163310" y="113195"/>
                </a:lnTo>
                <a:lnTo>
                  <a:pt x="169949" y="105607"/>
                </a:lnTo>
                <a:lnTo>
                  <a:pt x="175546" y="97737"/>
                </a:lnTo>
                <a:lnTo>
                  <a:pt x="183159" y="88049"/>
                </a:lnTo>
                <a:lnTo>
                  <a:pt x="190442" y="75478"/>
                </a:lnTo>
                <a:lnTo>
                  <a:pt x="196833" y="62492"/>
                </a:lnTo>
                <a:lnTo>
                  <a:pt x="198606" y="56085"/>
                </a:lnTo>
                <a:lnTo>
                  <a:pt x="199605" y="44223"/>
                </a:lnTo>
                <a:lnTo>
                  <a:pt x="199942" y="31696"/>
                </a:lnTo>
                <a:lnTo>
                  <a:pt x="199988" y="26522"/>
                </a:lnTo>
                <a:lnTo>
                  <a:pt x="199207" y="24032"/>
                </a:lnTo>
                <a:lnTo>
                  <a:pt x="192968" y="14414"/>
                </a:lnTo>
                <a:lnTo>
                  <a:pt x="199040" y="14299"/>
                </a:lnTo>
                <a:lnTo>
                  <a:pt x="199368" y="15089"/>
                </a:lnTo>
                <a:lnTo>
                  <a:pt x="200761" y="27267"/>
                </a:lnTo>
                <a:lnTo>
                  <a:pt x="204918" y="39124"/>
                </a:lnTo>
                <a:lnTo>
                  <a:pt x="207296" y="51897"/>
                </a:lnTo>
                <a:lnTo>
                  <a:pt x="210665" y="58255"/>
                </a:lnTo>
                <a:lnTo>
                  <a:pt x="212692" y="67960"/>
                </a:lnTo>
                <a:lnTo>
                  <a:pt x="214386" y="79417"/>
                </a:lnTo>
                <a:lnTo>
                  <a:pt x="217785" y="89801"/>
                </a:lnTo>
                <a:lnTo>
                  <a:pt x="238154" y="150125"/>
                </a:lnTo>
                <a:lnTo>
                  <a:pt x="240525" y="158027"/>
                </a:lnTo>
                <a:lnTo>
                  <a:pt x="245278" y="175274"/>
                </a:lnTo>
                <a:lnTo>
                  <a:pt x="246862" y="183525"/>
                </a:lnTo>
                <a:lnTo>
                  <a:pt x="247919" y="191406"/>
                </a:lnTo>
                <a:lnTo>
                  <a:pt x="248623" y="199042"/>
                </a:lnTo>
                <a:lnTo>
                  <a:pt x="249886" y="206513"/>
                </a:lnTo>
                <a:lnTo>
                  <a:pt x="251522" y="213876"/>
                </a:lnTo>
                <a:lnTo>
                  <a:pt x="253406" y="221165"/>
                </a:lnTo>
                <a:lnTo>
                  <a:pt x="254663" y="229200"/>
                </a:lnTo>
                <a:lnTo>
                  <a:pt x="255500" y="237731"/>
                </a:lnTo>
                <a:lnTo>
                  <a:pt x="256059" y="246594"/>
                </a:lnTo>
                <a:lnTo>
                  <a:pt x="256679" y="262791"/>
                </a:lnTo>
                <a:lnTo>
                  <a:pt x="256844" y="270444"/>
                </a:lnTo>
                <a:lnTo>
                  <a:pt x="256161" y="277927"/>
                </a:lnTo>
                <a:lnTo>
                  <a:pt x="254911" y="285298"/>
                </a:lnTo>
                <a:lnTo>
                  <a:pt x="251407" y="300630"/>
                </a:lnTo>
                <a:lnTo>
                  <a:pt x="247203" y="318028"/>
                </a:lnTo>
                <a:lnTo>
                  <a:pt x="244971" y="326319"/>
                </a:lnTo>
                <a:lnTo>
                  <a:pt x="240374" y="341881"/>
                </a:lnTo>
                <a:lnTo>
                  <a:pt x="235685" y="354618"/>
                </a:lnTo>
                <a:lnTo>
                  <a:pt x="230162" y="366365"/>
                </a:lnTo>
                <a:lnTo>
                  <a:pt x="215797" y="391191"/>
                </a:lnTo>
                <a:lnTo>
                  <a:pt x="212921" y="396526"/>
                </a:lnTo>
                <a:lnTo>
                  <a:pt x="208622" y="400876"/>
                </a:lnTo>
                <a:lnTo>
                  <a:pt x="203375" y="404569"/>
                </a:lnTo>
                <a:lnTo>
                  <a:pt x="197496" y="407825"/>
                </a:lnTo>
                <a:lnTo>
                  <a:pt x="191989" y="411584"/>
                </a:lnTo>
                <a:lnTo>
                  <a:pt x="186730" y="415677"/>
                </a:lnTo>
                <a:lnTo>
                  <a:pt x="181637" y="419993"/>
                </a:lnTo>
                <a:lnTo>
                  <a:pt x="176654" y="423664"/>
                </a:lnTo>
                <a:lnTo>
                  <a:pt x="171744" y="426905"/>
                </a:lnTo>
                <a:lnTo>
                  <a:pt x="166884" y="429860"/>
                </a:lnTo>
                <a:lnTo>
                  <a:pt x="162056" y="431830"/>
                </a:lnTo>
                <a:lnTo>
                  <a:pt x="157250" y="433143"/>
                </a:lnTo>
                <a:lnTo>
                  <a:pt x="152458" y="434018"/>
                </a:lnTo>
                <a:lnTo>
                  <a:pt x="147677" y="434602"/>
                </a:lnTo>
                <a:lnTo>
                  <a:pt x="142901" y="434991"/>
                </a:lnTo>
                <a:lnTo>
                  <a:pt x="138130" y="435250"/>
                </a:lnTo>
                <a:lnTo>
                  <a:pt x="128596" y="435539"/>
                </a:lnTo>
                <a:lnTo>
                  <a:pt x="123830" y="435615"/>
                </a:lnTo>
                <a:lnTo>
                  <a:pt x="119066" y="434873"/>
                </a:lnTo>
                <a:lnTo>
                  <a:pt x="114303" y="433584"/>
                </a:lnTo>
                <a:lnTo>
                  <a:pt x="109539" y="431931"/>
                </a:lnTo>
                <a:lnTo>
                  <a:pt x="104776" y="430829"/>
                </a:lnTo>
                <a:lnTo>
                  <a:pt x="100014" y="430095"/>
                </a:lnTo>
                <a:lnTo>
                  <a:pt x="95251" y="429605"/>
                </a:lnTo>
                <a:lnTo>
                  <a:pt x="87842" y="426944"/>
                </a:lnTo>
                <a:lnTo>
                  <a:pt x="84755" y="425123"/>
                </a:lnTo>
                <a:lnTo>
                  <a:pt x="79209" y="418867"/>
                </a:lnTo>
                <a:lnTo>
                  <a:pt x="74891" y="411588"/>
                </a:lnTo>
                <a:lnTo>
                  <a:pt x="72973" y="405707"/>
                </a:lnTo>
                <a:lnTo>
                  <a:pt x="71438" y="3929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45"/>
          <p:cNvSpPr/>
          <p:nvPr/>
        </p:nvSpPr>
        <p:spPr>
          <a:xfrm>
            <a:off x="3586162" y="1343025"/>
            <a:ext cx="185739" cy="14262"/>
          </a:xfrm>
          <a:custGeom>
            <a:avLst/>
            <a:gdLst/>
            <a:ahLst/>
            <a:cxnLst/>
            <a:rect l="0" t="0" r="0" b="0"/>
            <a:pathLst>
              <a:path w="185739" h="14262">
                <a:moveTo>
                  <a:pt x="0" y="0"/>
                </a:moveTo>
                <a:lnTo>
                  <a:pt x="6151" y="0"/>
                </a:lnTo>
                <a:lnTo>
                  <a:pt x="6482" y="793"/>
                </a:lnTo>
                <a:lnTo>
                  <a:pt x="6703" y="2116"/>
                </a:lnTo>
                <a:lnTo>
                  <a:pt x="6850" y="3792"/>
                </a:lnTo>
                <a:lnTo>
                  <a:pt x="8535" y="4909"/>
                </a:lnTo>
                <a:lnTo>
                  <a:pt x="11246" y="5654"/>
                </a:lnTo>
                <a:lnTo>
                  <a:pt x="14641" y="6150"/>
                </a:lnTo>
                <a:lnTo>
                  <a:pt x="17698" y="6481"/>
                </a:lnTo>
                <a:lnTo>
                  <a:pt x="23212" y="6849"/>
                </a:lnTo>
                <a:lnTo>
                  <a:pt x="28308" y="7013"/>
                </a:lnTo>
                <a:lnTo>
                  <a:pt x="30778" y="7056"/>
                </a:lnTo>
                <a:lnTo>
                  <a:pt x="34013" y="7879"/>
                </a:lnTo>
                <a:lnTo>
                  <a:pt x="37756" y="9221"/>
                </a:lnTo>
                <a:lnTo>
                  <a:pt x="41840" y="10910"/>
                </a:lnTo>
                <a:lnTo>
                  <a:pt x="45356" y="12035"/>
                </a:lnTo>
                <a:lnTo>
                  <a:pt x="48493" y="12786"/>
                </a:lnTo>
                <a:lnTo>
                  <a:pt x="51379" y="13286"/>
                </a:lnTo>
                <a:lnTo>
                  <a:pt x="55684" y="13620"/>
                </a:lnTo>
                <a:lnTo>
                  <a:pt x="60935" y="13842"/>
                </a:lnTo>
                <a:lnTo>
                  <a:pt x="77586" y="14155"/>
                </a:lnTo>
                <a:lnTo>
                  <a:pt x="101227" y="14261"/>
                </a:lnTo>
                <a:lnTo>
                  <a:pt x="107173" y="13476"/>
                </a:lnTo>
                <a:lnTo>
                  <a:pt x="112723" y="12159"/>
                </a:lnTo>
                <a:lnTo>
                  <a:pt x="118011" y="10487"/>
                </a:lnTo>
                <a:lnTo>
                  <a:pt x="123124" y="9372"/>
                </a:lnTo>
                <a:lnTo>
                  <a:pt x="128120" y="8629"/>
                </a:lnTo>
                <a:lnTo>
                  <a:pt x="133039" y="8134"/>
                </a:lnTo>
                <a:lnTo>
                  <a:pt x="137905" y="7804"/>
                </a:lnTo>
                <a:lnTo>
                  <a:pt x="142737" y="7584"/>
                </a:lnTo>
                <a:lnTo>
                  <a:pt x="155005" y="7274"/>
                </a:lnTo>
                <a:lnTo>
                  <a:pt x="185738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6"/>
          <p:cNvSpPr/>
          <p:nvPr/>
        </p:nvSpPr>
        <p:spPr>
          <a:xfrm>
            <a:off x="3607593" y="1435893"/>
            <a:ext cx="178595" cy="7145"/>
          </a:xfrm>
          <a:custGeom>
            <a:avLst/>
            <a:gdLst/>
            <a:ahLst/>
            <a:cxnLst/>
            <a:rect l="0" t="0" r="0" b="0"/>
            <a:pathLst>
              <a:path w="178595" h="7145">
                <a:moveTo>
                  <a:pt x="0" y="7144"/>
                </a:moveTo>
                <a:lnTo>
                  <a:pt x="122562" y="7144"/>
                </a:lnTo>
                <a:lnTo>
                  <a:pt x="127746" y="6350"/>
                </a:lnTo>
                <a:lnTo>
                  <a:pt x="131995" y="5027"/>
                </a:lnTo>
                <a:lnTo>
                  <a:pt x="135621" y="3352"/>
                </a:lnTo>
                <a:lnTo>
                  <a:pt x="140421" y="2235"/>
                </a:lnTo>
                <a:lnTo>
                  <a:pt x="146001" y="1490"/>
                </a:lnTo>
                <a:lnTo>
                  <a:pt x="156965" y="662"/>
                </a:lnTo>
                <a:lnTo>
                  <a:pt x="164483" y="294"/>
                </a:lnTo>
                <a:lnTo>
                  <a:pt x="170470" y="131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7"/>
          <p:cNvSpPr/>
          <p:nvPr/>
        </p:nvSpPr>
        <p:spPr>
          <a:xfrm>
            <a:off x="3964781" y="1328737"/>
            <a:ext cx="228601" cy="207170"/>
          </a:xfrm>
          <a:custGeom>
            <a:avLst/>
            <a:gdLst/>
            <a:ahLst/>
            <a:cxnLst/>
            <a:rect l="0" t="0" r="0" b="0"/>
            <a:pathLst>
              <a:path w="228601" h="207170">
                <a:moveTo>
                  <a:pt x="0" y="0"/>
                </a:moveTo>
                <a:lnTo>
                  <a:pt x="0" y="6151"/>
                </a:lnTo>
                <a:lnTo>
                  <a:pt x="3792" y="10642"/>
                </a:lnTo>
                <a:lnTo>
                  <a:pt x="9943" y="17000"/>
                </a:lnTo>
                <a:lnTo>
                  <a:pt x="30967" y="38109"/>
                </a:lnTo>
                <a:lnTo>
                  <a:pt x="33344" y="41281"/>
                </a:lnTo>
                <a:lnTo>
                  <a:pt x="35723" y="44983"/>
                </a:lnTo>
                <a:lnTo>
                  <a:pt x="38103" y="49039"/>
                </a:lnTo>
                <a:lnTo>
                  <a:pt x="41277" y="52536"/>
                </a:lnTo>
                <a:lnTo>
                  <a:pt x="44980" y="55662"/>
                </a:lnTo>
                <a:lnTo>
                  <a:pt x="49037" y="58539"/>
                </a:lnTo>
                <a:lnTo>
                  <a:pt x="53328" y="62045"/>
                </a:lnTo>
                <a:lnTo>
                  <a:pt x="57777" y="65970"/>
                </a:lnTo>
                <a:lnTo>
                  <a:pt x="66954" y="74564"/>
                </a:lnTo>
                <a:lnTo>
                  <a:pt x="90365" y="97550"/>
                </a:lnTo>
                <a:lnTo>
                  <a:pt x="112216" y="119365"/>
                </a:lnTo>
                <a:lnTo>
                  <a:pt x="116879" y="123233"/>
                </a:lnTo>
                <a:lnTo>
                  <a:pt x="121576" y="126605"/>
                </a:lnTo>
                <a:lnTo>
                  <a:pt x="126294" y="129647"/>
                </a:lnTo>
                <a:lnTo>
                  <a:pt x="130234" y="133263"/>
                </a:lnTo>
                <a:lnTo>
                  <a:pt x="133653" y="137261"/>
                </a:lnTo>
                <a:lnTo>
                  <a:pt x="136727" y="141513"/>
                </a:lnTo>
                <a:lnTo>
                  <a:pt x="140364" y="145936"/>
                </a:lnTo>
                <a:lnTo>
                  <a:pt x="144376" y="150472"/>
                </a:lnTo>
                <a:lnTo>
                  <a:pt x="148638" y="155083"/>
                </a:lnTo>
                <a:lnTo>
                  <a:pt x="153067" y="158951"/>
                </a:lnTo>
                <a:lnTo>
                  <a:pt x="157607" y="162324"/>
                </a:lnTo>
                <a:lnTo>
                  <a:pt x="162221" y="165366"/>
                </a:lnTo>
                <a:lnTo>
                  <a:pt x="166091" y="168188"/>
                </a:lnTo>
                <a:lnTo>
                  <a:pt x="172508" y="173440"/>
                </a:lnTo>
                <a:lnTo>
                  <a:pt x="176124" y="175951"/>
                </a:lnTo>
                <a:lnTo>
                  <a:pt x="180122" y="178420"/>
                </a:lnTo>
                <a:lnTo>
                  <a:pt x="184375" y="180859"/>
                </a:lnTo>
                <a:lnTo>
                  <a:pt x="191217" y="185686"/>
                </a:lnTo>
                <a:lnTo>
                  <a:pt x="196904" y="190477"/>
                </a:lnTo>
                <a:lnTo>
                  <a:pt x="202077" y="195252"/>
                </a:lnTo>
                <a:lnTo>
                  <a:pt x="209452" y="202403"/>
                </a:lnTo>
                <a:lnTo>
                  <a:pt x="211866" y="203992"/>
                </a:lnTo>
                <a:lnTo>
                  <a:pt x="218262" y="206228"/>
                </a:lnTo>
                <a:lnTo>
                  <a:pt x="220036" y="206750"/>
                </a:lnTo>
                <a:lnTo>
                  <a:pt x="226923" y="207114"/>
                </a:lnTo>
                <a:lnTo>
                  <a:pt x="228600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48"/>
          <p:cNvSpPr/>
          <p:nvPr/>
        </p:nvSpPr>
        <p:spPr>
          <a:xfrm>
            <a:off x="3971925" y="1350168"/>
            <a:ext cx="207169" cy="185739"/>
          </a:xfrm>
          <a:custGeom>
            <a:avLst/>
            <a:gdLst/>
            <a:ahLst/>
            <a:cxnLst/>
            <a:rect l="0" t="0" r="0" b="0"/>
            <a:pathLst>
              <a:path w="207169" h="185739">
                <a:moveTo>
                  <a:pt x="207168" y="0"/>
                </a:moveTo>
                <a:lnTo>
                  <a:pt x="203376" y="3793"/>
                </a:lnTo>
                <a:lnTo>
                  <a:pt x="202258" y="5703"/>
                </a:lnTo>
                <a:lnTo>
                  <a:pt x="201017" y="9943"/>
                </a:lnTo>
                <a:lnTo>
                  <a:pt x="198349" y="14474"/>
                </a:lnTo>
                <a:lnTo>
                  <a:pt x="193724" y="19927"/>
                </a:lnTo>
                <a:lnTo>
                  <a:pt x="186376" y="27642"/>
                </a:lnTo>
                <a:lnTo>
                  <a:pt x="182988" y="31922"/>
                </a:lnTo>
                <a:lnTo>
                  <a:pt x="179936" y="36363"/>
                </a:lnTo>
                <a:lnTo>
                  <a:pt x="177107" y="40911"/>
                </a:lnTo>
                <a:lnTo>
                  <a:pt x="172840" y="45530"/>
                </a:lnTo>
                <a:lnTo>
                  <a:pt x="167614" y="50197"/>
                </a:lnTo>
                <a:lnTo>
                  <a:pt x="161749" y="54896"/>
                </a:lnTo>
                <a:lnTo>
                  <a:pt x="156251" y="59616"/>
                </a:lnTo>
                <a:lnTo>
                  <a:pt x="150998" y="64351"/>
                </a:lnTo>
                <a:lnTo>
                  <a:pt x="145909" y="69094"/>
                </a:lnTo>
                <a:lnTo>
                  <a:pt x="127370" y="87148"/>
                </a:lnTo>
                <a:lnTo>
                  <a:pt x="66702" y="147612"/>
                </a:lnTo>
                <a:lnTo>
                  <a:pt x="61931" y="151589"/>
                </a:lnTo>
                <a:lnTo>
                  <a:pt x="57162" y="155035"/>
                </a:lnTo>
                <a:lnTo>
                  <a:pt x="52395" y="158125"/>
                </a:lnTo>
                <a:lnTo>
                  <a:pt x="47630" y="160979"/>
                </a:lnTo>
                <a:lnTo>
                  <a:pt x="42865" y="163676"/>
                </a:lnTo>
                <a:lnTo>
                  <a:pt x="38102" y="166267"/>
                </a:lnTo>
                <a:lnTo>
                  <a:pt x="34132" y="168789"/>
                </a:lnTo>
                <a:lnTo>
                  <a:pt x="30692" y="171263"/>
                </a:lnTo>
                <a:lnTo>
                  <a:pt x="24753" y="176130"/>
                </a:lnTo>
                <a:lnTo>
                  <a:pt x="19468" y="180938"/>
                </a:lnTo>
                <a:lnTo>
                  <a:pt x="16947" y="182538"/>
                </a:lnTo>
                <a:lnTo>
                  <a:pt x="12030" y="184316"/>
                </a:lnTo>
                <a:lnTo>
                  <a:pt x="7199" y="185106"/>
                </a:lnTo>
                <a:lnTo>
                  <a:pt x="0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9"/>
          <p:cNvSpPr/>
          <p:nvPr/>
        </p:nvSpPr>
        <p:spPr>
          <a:xfrm>
            <a:off x="4321968" y="1428750"/>
            <a:ext cx="178595" cy="7144"/>
          </a:xfrm>
          <a:custGeom>
            <a:avLst/>
            <a:gdLst/>
            <a:ahLst/>
            <a:cxnLst/>
            <a:rect l="0" t="0" r="0" b="0"/>
            <a:pathLst>
              <a:path w="178595" h="7144">
                <a:moveTo>
                  <a:pt x="0" y="0"/>
                </a:moveTo>
                <a:lnTo>
                  <a:pt x="30967" y="0"/>
                </a:lnTo>
                <a:lnTo>
                  <a:pt x="34139" y="793"/>
                </a:lnTo>
                <a:lnTo>
                  <a:pt x="37841" y="2116"/>
                </a:lnTo>
                <a:lnTo>
                  <a:pt x="41896" y="3792"/>
                </a:lnTo>
                <a:lnTo>
                  <a:pt x="46187" y="4909"/>
                </a:lnTo>
                <a:lnTo>
                  <a:pt x="50635" y="5654"/>
                </a:lnTo>
                <a:lnTo>
                  <a:pt x="55188" y="6150"/>
                </a:lnTo>
                <a:lnTo>
                  <a:pt x="59811" y="6481"/>
                </a:lnTo>
                <a:lnTo>
                  <a:pt x="64480" y="6702"/>
                </a:lnTo>
                <a:lnTo>
                  <a:pt x="73902" y="6947"/>
                </a:lnTo>
                <a:lnTo>
                  <a:pt x="178594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50"/>
          <p:cNvSpPr/>
          <p:nvPr/>
        </p:nvSpPr>
        <p:spPr>
          <a:xfrm>
            <a:off x="4421981" y="1328737"/>
            <a:ext cx="21432" cy="235646"/>
          </a:xfrm>
          <a:custGeom>
            <a:avLst/>
            <a:gdLst/>
            <a:ahLst/>
            <a:cxnLst/>
            <a:rect l="0" t="0" r="0" b="0"/>
            <a:pathLst>
              <a:path w="21432" h="235646">
                <a:moveTo>
                  <a:pt x="0" y="0"/>
                </a:moveTo>
                <a:lnTo>
                  <a:pt x="0" y="27642"/>
                </a:lnTo>
                <a:lnTo>
                  <a:pt x="794" y="31922"/>
                </a:lnTo>
                <a:lnTo>
                  <a:pt x="2117" y="36362"/>
                </a:lnTo>
                <a:lnTo>
                  <a:pt x="3792" y="40910"/>
                </a:lnTo>
                <a:lnTo>
                  <a:pt x="4910" y="45530"/>
                </a:lnTo>
                <a:lnTo>
                  <a:pt x="5654" y="50197"/>
                </a:lnTo>
                <a:lnTo>
                  <a:pt x="6151" y="54896"/>
                </a:lnTo>
                <a:lnTo>
                  <a:pt x="6482" y="59616"/>
                </a:lnTo>
                <a:lnTo>
                  <a:pt x="6702" y="64350"/>
                </a:lnTo>
                <a:lnTo>
                  <a:pt x="6849" y="69094"/>
                </a:lnTo>
                <a:lnTo>
                  <a:pt x="6154" y="74638"/>
                </a:lnTo>
                <a:lnTo>
                  <a:pt x="4896" y="80715"/>
                </a:lnTo>
                <a:lnTo>
                  <a:pt x="3264" y="87147"/>
                </a:lnTo>
                <a:lnTo>
                  <a:pt x="2176" y="93023"/>
                </a:lnTo>
                <a:lnTo>
                  <a:pt x="1450" y="98528"/>
                </a:lnTo>
                <a:lnTo>
                  <a:pt x="967" y="103785"/>
                </a:lnTo>
                <a:lnTo>
                  <a:pt x="645" y="109671"/>
                </a:lnTo>
                <a:lnTo>
                  <a:pt x="286" y="122562"/>
                </a:lnTo>
                <a:lnTo>
                  <a:pt x="25" y="154461"/>
                </a:lnTo>
                <a:lnTo>
                  <a:pt x="2" y="183328"/>
                </a:lnTo>
                <a:lnTo>
                  <a:pt x="795" y="188100"/>
                </a:lnTo>
                <a:lnTo>
                  <a:pt x="2117" y="192869"/>
                </a:lnTo>
                <a:lnTo>
                  <a:pt x="3793" y="197636"/>
                </a:lnTo>
                <a:lnTo>
                  <a:pt x="4910" y="201607"/>
                </a:lnTo>
                <a:lnTo>
                  <a:pt x="5654" y="205048"/>
                </a:lnTo>
                <a:lnTo>
                  <a:pt x="6151" y="208136"/>
                </a:lnTo>
                <a:lnTo>
                  <a:pt x="6702" y="213684"/>
                </a:lnTo>
                <a:lnTo>
                  <a:pt x="6947" y="218796"/>
                </a:lnTo>
                <a:lnTo>
                  <a:pt x="7056" y="223713"/>
                </a:lnTo>
                <a:lnTo>
                  <a:pt x="7879" y="225342"/>
                </a:lnTo>
                <a:lnTo>
                  <a:pt x="9222" y="226428"/>
                </a:lnTo>
                <a:lnTo>
                  <a:pt x="10910" y="227152"/>
                </a:lnTo>
                <a:lnTo>
                  <a:pt x="12036" y="228428"/>
                </a:lnTo>
                <a:lnTo>
                  <a:pt x="12787" y="230073"/>
                </a:lnTo>
                <a:lnTo>
                  <a:pt x="13991" y="234624"/>
                </a:lnTo>
                <a:lnTo>
                  <a:pt x="14883" y="234997"/>
                </a:lnTo>
                <a:lnTo>
                  <a:pt x="16272" y="235246"/>
                </a:lnTo>
                <a:lnTo>
                  <a:pt x="20412" y="235645"/>
                </a:lnTo>
                <a:lnTo>
                  <a:pt x="20752" y="234885"/>
                </a:lnTo>
                <a:lnTo>
                  <a:pt x="20978" y="233584"/>
                </a:lnTo>
                <a:lnTo>
                  <a:pt x="21431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1"/>
          <p:cNvSpPr/>
          <p:nvPr/>
        </p:nvSpPr>
        <p:spPr>
          <a:xfrm>
            <a:off x="4622006" y="1321593"/>
            <a:ext cx="35720" cy="250033"/>
          </a:xfrm>
          <a:custGeom>
            <a:avLst/>
            <a:gdLst/>
            <a:ahLst/>
            <a:cxnLst/>
            <a:rect l="0" t="0" r="0" b="0"/>
            <a:pathLst>
              <a:path w="35720" h="250033">
                <a:moveTo>
                  <a:pt x="0" y="0"/>
                </a:moveTo>
                <a:lnTo>
                  <a:pt x="0" y="16793"/>
                </a:lnTo>
                <a:lnTo>
                  <a:pt x="794" y="19927"/>
                </a:lnTo>
                <a:lnTo>
                  <a:pt x="2117" y="23603"/>
                </a:lnTo>
                <a:lnTo>
                  <a:pt x="3792" y="27642"/>
                </a:lnTo>
                <a:lnTo>
                  <a:pt x="4910" y="31922"/>
                </a:lnTo>
                <a:lnTo>
                  <a:pt x="5654" y="36363"/>
                </a:lnTo>
                <a:lnTo>
                  <a:pt x="6151" y="40911"/>
                </a:lnTo>
                <a:lnTo>
                  <a:pt x="6482" y="46324"/>
                </a:lnTo>
                <a:lnTo>
                  <a:pt x="6849" y="58689"/>
                </a:lnTo>
                <a:lnTo>
                  <a:pt x="7056" y="75245"/>
                </a:lnTo>
                <a:lnTo>
                  <a:pt x="7879" y="81120"/>
                </a:lnTo>
                <a:lnTo>
                  <a:pt x="9222" y="87417"/>
                </a:lnTo>
                <a:lnTo>
                  <a:pt x="10910" y="93997"/>
                </a:lnTo>
                <a:lnTo>
                  <a:pt x="12036" y="99971"/>
                </a:lnTo>
                <a:lnTo>
                  <a:pt x="12787" y="105541"/>
                </a:lnTo>
                <a:lnTo>
                  <a:pt x="13287" y="110842"/>
                </a:lnTo>
                <a:lnTo>
                  <a:pt x="13620" y="116757"/>
                </a:lnTo>
                <a:lnTo>
                  <a:pt x="13991" y="129680"/>
                </a:lnTo>
                <a:lnTo>
                  <a:pt x="14883" y="135666"/>
                </a:lnTo>
                <a:lnTo>
                  <a:pt x="16272" y="141244"/>
                </a:lnTo>
                <a:lnTo>
                  <a:pt x="17992" y="146550"/>
                </a:lnTo>
                <a:lnTo>
                  <a:pt x="19139" y="151675"/>
                </a:lnTo>
                <a:lnTo>
                  <a:pt x="19903" y="156679"/>
                </a:lnTo>
                <a:lnTo>
                  <a:pt x="20412" y="161603"/>
                </a:lnTo>
                <a:lnTo>
                  <a:pt x="20752" y="166473"/>
                </a:lnTo>
                <a:lnTo>
                  <a:pt x="20978" y="171307"/>
                </a:lnTo>
                <a:lnTo>
                  <a:pt x="21129" y="176117"/>
                </a:lnTo>
                <a:lnTo>
                  <a:pt x="22024" y="180912"/>
                </a:lnTo>
                <a:lnTo>
                  <a:pt x="23413" y="185695"/>
                </a:lnTo>
                <a:lnTo>
                  <a:pt x="25134" y="190472"/>
                </a:lnTo>
                <a:lnTo>
                  <a:pt x="26281" y="195244"/>
                </a:lnTo>
                <a:lnTo>
                  <a:pt x="27046" y="200013"/>
                </a:lnTo>
                <a:lnTo>
                  <a:pt x="27555" y="204779"/>
                </a:lnTo>
                <a:lnTo>
                  <a:pt x="28122" y="212192"/>
                </a:lnTo>
                <a:lnTo>
                  <a:pt x="28373" y="218927"/>
                </a:lnTo>
                <a:lnTo>
                  <a:pt x="28563" y="236737"/>
                </a:lnTo>
                <a:lnTo>
                  <a:pt x="28574" y="246320"/>
                </a:lnTo>
                <a:lnTo>
                  <a:pt x="29368" y="247557"/>
                </a:lnTo>
                <a:lnTo>
                  <a:pt x="30691" y="248382"/>
                </a:lnTo>
                <a:lnTo>
                  <a:pt x="35719" y="2500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52"/>
          <p:cNvSpPr/>
          <p:nvPr/>
        </p:nvSpPr>
        <p:spPr>
          <a:xfrm>
            <a:off x="3300412" y="1857375"/>
            <a:ext cx="328614" cy="235744"/>
          </a:xfrm>
          <a:custGeom>
            <a:avLst/>
            <a:gdLst/>
            <a:ahLst/>
            <a:cxnLst/>
            <a:rect l="0" t="0" r="0" b="0"/>
            <a:pathLst>
              <a:path w="328614" h="235744">
                <a:moveTo>
                  <a:pt x="0" y="14287"/>
                </a:moveTo>
                <a:lnTo>
                  <a:pt x="48769" y="14287"/>
                </a:lnTo>
                <a:lnTo>
                  <a:pt x="57658" y="12170"/>
                </a:lnTo>
                <a:lnTo>
                  <a:pt x="66901" y="9377"/>
                </a:lnTo>
                <a:lnTo>
                  <a:pt x="76300" y="8136"/>
                </a:lnTo>
                <a:lnTo>
                  <a:pt x="85770" y="7585"/>
                </a:lnTo>
                <a:lnTo>
                  <a:pt x="95270" y="7339"/>
                </a:lnTo>
                <a:lnTo>
                  <a:pt x="104784" y="7230"/>
                </a:lnTo>
                <a:lnTo>
                  <a:pt x="114304" y="5065"/>
                </a:lnTo>
                <a:lnTo>
                  <a:pt x="123827" y="2251"/>
                </a:lnTo>
                <a:lnTo>
                  <a:pt x="133351" y="1000"/>
                </a:lnTo>
                <a:lnTo>
                  <a:pt x="142875" y="444"/>
                </a:lnTo>
                <a:lnTo>
                  <a:pt x="152400" y="197"/>
                </a:lnTo>
                <a:lnTo>
                  <a:pt x="209452" y="0"/>
                </a:lnTo>
                <a:lnTo>
                  <a:pt x="211866" y="793"/>
                </a:lnTo>
                <a:lnTo>
                  <a:pt x="220037" y="6150"/>
                </a:lnTo>
                <a:lnTo>
                  <a:pt x="220510" y="7275"/>
                </a:lnTo>
                <a:lnTo>
                  <a:pt x="221176" y="12650"/>
                </a:lnTo>
                <a:lnTo>
                  <a:pt x="221332" y="16999"/>
                </a:lnTo>
                <a:lnTo>
                  <a:pt x="222167" y="19270"/>
                </a:lnTo>
                <a:lnTo>
                  <a:pt x="225212" y="23910"/>
                </a:lnTo>
                <a:lnTo>
                  <a:pt x="225547" y="25465"/>
                </a:lnTo>
                <a:lnTo>
                  <a:pt x="224978" y="26501"/>
                </a:lnTo>
                <a:lnTo>
                  <a:pt x="222228" y="28447"/>
                </a:lnTo>
                <a:lnTo>
                  <a:pt x="218360" y="31957"/>
                </a:lnTo>
                <a:lnTo>
                  <a:pt x="213995" y="38280"/>
                </a:lnTo>
                <a:lnTo>
                  <a:pt x="209409" y="45588"/>
                </a:lnTo>
                <a:lnTo>
                  <a:pt x="204725" y="51482"/>
                </a:lnTo>
                <a:lnTo>
                  <a:pt x="202364" y="54959"/>
                </a:lnTo>
                <a:lnTo>
                  <a:pt x="199997" y="58864"/>
                </a:lnTo>
                <a:lnTo>
                  <a:pt x="197625" y="63055"/>
                </a:lnTo>
                <a:lnTo>
                  <a:pt x="190756" y="69828"/>
                </a:lnTo>
                <a:lnTo>
                  <a:pt x="182412" y="76278"/>
                </a:lnTo>
                <a:lnTo>
                  <a:pt x="177964" y="80221"/>
                </a:lnTo>
                <a:lnTo>
                  <a:pt x="168789" y="88835"/>
                </a:lnTo>
                <a:lnTo>
                  <a:pt x="159420" y="97955"/>
                </a:lnTo>
                <a:lnTo>
                  <a:pt x="153905" y="102609"/>
                </a:lnTo>
                <a:lnTo>
                  <a:pt x="147847" y="107300"/>
                </a:lnTo>
                <a:lnTo>
                  <a:pt x="141427" y="112014"/>
                </a:lnTo>
                <a:lnTo>
                  <a:pt x="135560" y="116745"/>
                </a:lnTo>
                <a:lnTo>
                  <a:pt x="130061" y="121486"/>
                </a:lnTo>
                <a:lnTo>
                  <a:pt x="124807" y="126234"/>
                </a:lnTo>
                <a:lnTo>
                  <a:pt x="120511" y="130987"/>
                </a:lnTo>
                <a:lnTo>
                  <a:pt x="116853" y="135743"/>
                </a:lnTo>
                <a:lnTo>
                  <a:pt x="113621" y="140502"/>
                </a:lnTo>
                <a:lnTo>
                  <a:pt x="110672" y="144468"/>
                </a:lnTo>
                <a:lnTo>
                  <a:pt x="105279" y="150991"/>
                </a:lnTo>
                <a:lnTo>
                  <a:pt x="101936" y="154635"/>
                </a:lnTo>
                <a:lnTo>
                  <a:pt x="93988" y="162918"/>
                </a:lnTo>
                <a:lnTo>
                  <a:pt x="90440" y="167350"/>
                </a:lnTo>
                <a:lnTo>
                  <a:pt x="87281" y="171891"/>
                </a:lnTo>
                <a:lnTo>
                  <a:pt x="84381" y="176507"/>
                </a:lnTo>
                <a:lnTo>
                  <a:pt x="79042" y="183751"/>
                </a:lnTo>
                <a:lnTo>
                  <a:pt x="74024" y="189617"/>
                </a:lnTo>
                <a:lnTo>
                  <a:pt x="69148" y="194870"/>
                </a:lnTo>
                <a:lnTo>
                  <a:pt x="61940" y="202290"/>
                </a:lnTo>
                <a:lnTo>
                  <a:pt x="60343" y="204709"/>
                </a:lnTo>
                <a:lnTo>
                  <a:pt x="58569" y="209515"/>
                </a:lnTo>
                <a:lnTo>
                  <a:pt x="57571" y="216683"/>
                </a:lnTo>
                <a:lnTo>
                  <a:pt x="57205" y="222944"/>
                </a:lnTo>
                <a:lnTo>
                  <a:pt x="57187" y="224829"/>
                </a:lnTo>
                <a:lnTo>
                  <a:pt x="57969" y="226880"/>
                </a:lnTo>
                <a:lnTo>
                  <a:pt x="60953" y="231275"/>
                </a:lnTo>
                <a:lnTo>
                  <a:pt x="62861" y="232764"/>
                </a:lnTo>
                <a:lnTo>
                  <a:pt x="64926" y="233757"/>
                </a:lnTo>
                <a:lnTo>
                  <a:pt x="69337" y="234861"/>
                </a:lnTo>
                <a:lnTo>
                  <a:pt x="77077" y="235482"/>
                </a:lnTo>
                <a:lnTo>
                  <a:pt x="84792" y="235627"/>
                </a:lnTo>
                <a:lnTo>
                  <a:pt x="221460" y="235743"/>
                </a:lnTo>
                <a:lnTo>
                  <a:pt x="228602" y="234950"/>
                </a:lnTo>
                <a:lnTo>
                  <a:pt x="235745" y="233627"/>
                </a:lnTo>
                <a:lnTo>
                  <a:pt x="242889" y="231951"/>
                </a:lnTo>
                <a:lnTo>
                  <a:pt x="250032" y="230834"/>
                </a:lnTo>
                <a:lnTo>
                  <a:pt x="257175" y="230089"/>
                </a:lnTo>
                <a:lnTo>
                  <a:pt x="264319" y="229592"/>
                </a:lnTo>
                <a:lnTo>
                  <a:pt x="270669" y="229262"/>
                </a:lnTo>
                <a:lnTo>
                  <a:pt x="281958" y="228894"/>
                </a:lnTo>
                <a:lnTo>
                  <a:pt x="302140" y="228658"/>
                </a:lnTo>
                <a:lnTo>
                  <a:pt x="311820" y="228625"/>
                </a:lnTo>
                <a:lnTo>
                  <a:pt x="315830" y="227823"/>
                </a:lnTo>
                <a:lnTo>
                  <a:pt x="325853" y="222949"/>
                </a:lnTo>
                <a:lnTo>
                  <a:pt x="328613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53"/>
          <p:cNvSpPr/>
          <p:nvPr/>
        </p:nvSpPr>
        <p:spPr>
          <a:xfrm>
            <a:off x="3317728" y="1950243"/>
            <a:ext cx="261291" cy="7145"/>
          </a:xfrm>
          <a:custGeom>
            <a:avLst/>
            <a:gdLst/>
            <a:ahLst/>
            <a:cxnLst/>
            <a:rect l="0" t="0" r="0" b="0"/>
            <a:pathLst>
              <a:path w="261291" h="7145">
                <a:moveTo>
                  <a:pt x="4115" y="7144"/>
                </a:moveTo>
                <a:lnTo>
                  <a:pt x="0" y="7144"/>
                </a:lnTo>
                <a:lnTo>
                  <a:pt x="62454" y="7144"/>
                </a:lnTo>
                <a:lnTo>
                  <a:pt x="68408" y="6350"/>
                </a:lnTo>
                <a:lnTo>
                  <a:pt x="73964" y="5027"/>
                </a:lnTo>
                <a:lnTo>
                  <a:pt x="79256" y="3352"/>
                </a:lnTo>
                <a:lnTo>
                  <a:pt x="85166" y="2234"/>
                </a:lnTo>
                <a:lnTo>
                  <a:pt x="91486" y="1490"/>
                </a:lnTo>
                <a:lnTo>
                  <a:pt x="98082" y="993"/>
                </a:lnTo>
                <a:lnTo>
                  <a:pt x="104859" y="662"/>
                </a:lnTo>
                <a:lnTo>
                  <a:pt x="118740" y="294"/>
                </a:lnTo>
                <a:lnTo>
                  <a:pt x="26129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4"/>
          <p:cNvSpPr/>
          <p:nvPr/>
        </p:nvSpPr>
        <p:spPr>
          <a:xfrm>
            <a:off x="3771900" y="1935956"/>
            <a:ext cx="128588" cy="1"/>
          </a:xfrm>
          <a:custGeom>
            <a:avLst/>
            <a:gdLst/>
            <a:ahLst/>
            <a:cxnLst/>
            <a:rect l="0" t="0" r="0" b="0"/>
            <a:pathLst>
              <a:path w="128588" h="1">
                <a:moveTo>
                  <a:pt x="0" y="0"/>
                </a:move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5"/>
          <p:cNvSpPr/>
          <p:nvPr/>
        </p:nvSpPr>
        <p:spPr>
          <a:xfrm>
            <a:off x="3757612" y="2000250"/>
            <a:ext cx="200026" cy="14288"/>
          </a:xfrm>
          <a:custGeom>
            <a:avLst/>
            <a:gdLst/>
            <a:ahLst/>
            <a:cxnLst/>
            <a:rect l="0" t="0" r="0" b="0"/>
            <a:pathLst>
              <a:path w="200026" h="14288">
                <a:moveTo>
                  <a:pt x="0" y="14287"/>
                </a:moveTo>
                <a:lnTo>
                  <a:pt x="27641" y="14287"/>
                </a:lnTo>
                <a:lnTo>
                  <a:pt x="32715" y="13493"/>
                </a:lnTo>
                <a:lnTo>
                  <a:pt x="38479" y="12170"/>
                </a:lnTo>
                <a:lnTo>
                  <a:pt x="44703" y="10495"/>
                </a:lnTo>
                <a:lnTo>
                  <a:pt x="51233" y="9377"/>
                </a:lnTo>
                <a:lnTo>
                  <a:pt x="57968" y="8633"/>
                </a:lnTo>
                <a:lnTo>
                  <a:pt x="64839" y="8136"/>
                </a:lnTo>
                <a:lnTo>
                  <a:pt x="71801" y="7011"/>
                </a:lnTo>
                <a:lnTo>
                  <a:pt x="78824" y="5468"/>
                </a:lnTo>
                <a:lnTo>
                  <a:pt x="85886" y="3645"/>
                </a:lnTo>
                <a:lnTo>
                  <a:pt x="92976" y="2430"/>
                </a:lnTo>
                <a:lnTo>
                  <a:pt x="100085" y="1620"/>
                </a:lnTo>
                <a:lnTo>
                  <a:pt x="107204" y="1080"/>
                </a:lnTo>
                <a:lnTo>
                  <a:pt x="114332" y="720"/>
                </a:lnTo>
                <a:lnTo>
                  <a:pt x="128602" y="320"/>
                </a:lnTo>
                <a:lnTo>
                  <a:pt x="161508" y="28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6"/>
          <p:cNvSpPr/>
          <p:nvPr/>
        </p:nvSpPr>
        <p:spPr>
          <a:xfrm>
            <a:off x="4121943" y="1893093"/>
            <a:ext cx="178595" cy="178595"/>
          </a:xfrm>
          <a:custGeom>
            <a:avLst/>
            <a:gdLst/>
            <a:ahLst/>
            <a:cxnLst/>
            <a:rect l="0" t="0" r="0" b="0"/>
            <a:pathLst>
              <a:path w="178595" h="178595">
                <a:moveTo>
                  <a:pt x="0" y="0"/>
                </a:moveTo>
                <a:lnTo>
                  <a:pt x="0" y="3793"/>
                </a:lnTo>
                <a:lnTo>
                  <a:pt x="1588" y="5704"/>
                </a:lnTo>
                <a:lnTo>
                  <a:pt x="4234" y="7771"/>
                </a:lnTo>
                <a:lnTo>
                  <a:pt x="7585" y="9943"/>
                </a:lnTo>
                <a:lnTo>
                  <a:pt x="9819" y="12185"/>
                </a:lnTo>
                <a:lnTo>
                  <a:pt x="11309" y="14474"/>
                </a:lnTo>
                <a:lnTo>
                  <a:pt x="12302" y="16793"/>
                </a:lnTo>
                <a:lnTo>
                  <a:pt x="15522" y="21487"/>
                </a:lnTo>
                <a:lnTo>
                  <a:pt x="19599" y="26219"/>
                </a:lnTo>
                <a:lnTo>
                  <a:pt x="24056" y="30968"/>
                </a:lnTo>
                <a:lnTo>
                  <a:pt x="34821" y="41896"/>
                </a:lnTo>
                <a:lnTo>
                  <a:pt x="38296" y="46187"/>
                </a:lnTo>
                <a:lnTo>
                  <a:pt x="41405" y="50635"/>
                </a:lnTo>
                <a:lnTo>
                  <a:pt x="44272" y="55188"/>
                </a:lnTo>
                <a:lnTo>
                  <a:pt x="47771" y="59017"/>
                </a:lnTo>
                <a:lnTo>
                  <a:pt x="51691" y="62364"/>
                </a:lnTo>
                <a:lnTo>
                  <a:pt x="55892" y="65389"/>
                </a:lnTo>
                <a:lnTo>
                  <a:pt x="59487" y="68992"/>
                </a:lnTo>
                <a:lnTo>
                  <a:pt x="62677" y="72983"/>
                </a:lnTo>
                <a:lnTo>
                  <a:pt x="65597" y="77230"/>
                </a:lnTo>
                <a:lnTo>
                  <a:pt x="69132" y="81649"/>
                </a:lnTo>
                <a:lnTo>
                  <a:pt x="73076" y="86183"/>
                </a:lnTo>
                <a:lnTo>
                  <a:pt x="77292" y="90793"/>
                </a:lnTo>
                <a:lnTo>
                  <a:pt x="81691" y="94660"/>
                </a:lnTo>
                <a:lnTo>
                  <a:pt x="86210" y="98032"/>
                </a:lnTo>
                <a:lnTo>
                  <a:pt x="90811" y="101073"/>
                </a:lnTo>
                <a:lnTo>
                  <a:pt x="94672" y="104689"/>
                </a:lnTo>
                <a:lnTo>
                  <a:pt x="98040" y="108686"/>
                </a:lnTo>
                <a:lnTo>
                  <a:pt x="101079" y="112939"/>
                </a:lnTo>
                <a:lnTo>
                  <a:pt x="104692" y="116568"/>
                </a:lnTo>
                <a:lnTo>
                  <a:pt x="108689" y="119781"/>
                </a:lnTo>
                <a:lnTo>
                  <a:pt x="112940" y="122716"/>
                </a:lnTo>
                <a:lnTo>
                  <a:pt x="116569" y="126261"/>
                </a:lnTo>
                <a:lnTo>
                  <a:pt x="119781" y="130211"/>
                </a:lnTo>
                <a:lnTo>
                  <a:pt x="122717" y="134433"/>
                </a:lnTo>
                <a:lnTo>
                  <a:pt x="126261" y="137247"/>
                </a:lnTo>
                <a:lnTo>
                  <a:pt x="130212" y="139123"/>
                </a:lnTo>
                <a:lnTo>
                  <a:pt x="134433" y="140374"/>
                </a:lnTo>
                <a:lnTo>
                  <a:pt x="138041" y="142001"/>
                </a:lnTo>
                <a:lnTo>
                  <a:pt x="141240" y="143880"/>
                </a:lnTo>
                <a:lnTo>
                  <a:pt x="144166" y="145927"/>
                </a:lnTo>
                <a:lnTo>
                  <a:pt x="149535" y="150317"/>
                </a:lnTo>
                <a:lnTo>
                  <a:pt x="154566" y="154914"/>
                </a:lnTo>
                <a:lnTo>
                  <a:pt x="159448" y="159603"/>
                </a:lnTo>
                <a:lnTo>
                  <a:pt x="161068" y="161964"/>
                </a:lnTo>
                <a:lnTo>
                  <a:pt x="162867" y="166705"/>
                </a:lnTo>
                <a:lnTo>
                  <a:pt x="164141" y="168287"/>
                </a:lnTo>
                <a:lnTo>
                  <a:pt x="165783" y="169341"/>
                </a:lnTo>
                <a:lnTo>
                  <a:pt x="167673" y="170044"/>
                </a:lnTo>
                <a:lnTo>
                  <a:pt x="171888" y="172942"/>
                </a:lnTo>
                <a:lnTo>
                  <a:pt x="178594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7"/>
          <p:cNvSpPr/>
          <p:nvPr/>
        </p:nvSpPr>
        <p:spPr>
          <a:xfrm>
            <a:off x="4107656" y="1900237"/>
            <a:ext cx="207170" cy="171451"/>
          </a:xfrm>
          <a:custGeom>
            <a:avLst/>
            <a:gdLst/>
            <a:ahLst/>
            <a:cxnLst/>
            <a:rect l="0" t="0" r="0" b="0"/>
            <a:pathLst>
              <a:path w="207170" h="171451">
                <a:moveTo>
                  <a:pt x="207169" y="0"/>
                </a:moveTo>
                <a:lnTo>
                  <a:pt x="203376" y="0"/>
                </a:lnTo>
                <a:lnTo>
                  <a:pt x="201465" y="794"/>
                </a:lnTo>
                <a:lnTo>
                  <a:pt x="197226" y="3792"/>
                </a:lnTo>
                <a:lnTo>
                  <a:pt x="195777" y="5703"/>
                </a:lnTo>
                <a:lnTo>
                  <a:pt x="194812" y="7771"/>
                </a:lnTo>
                <a:lnTo>
                  <a:pt x="194168" y="9943"/>
                </a:lnTo>
                <a:lnTo>
                  <a:pt x="191337" y="14474"/>
                </a:lnTo>
                <a:lnTo>
                  <a:pt x="189470" y="16793"/>
                </a:lnTo>
                <a:lnTo>
                  <a:pt x="183163" y="21486"/>
                </a:lnTo>
                <a:lnTo>
                  <a:pt x="179259" y="23849"/>
                </a:lnTo>
                <a:lnTo>
                  <a:pt x="175068" y="27012"/>
                </a:lnTo>
                <a:lnTo>
                  <a:pt x="170687" y="30708"/>
                </a:lnTo>
                <a:lnTo>
                  <a:pt x="166179" y="34760"/>
                </a:lnTo>
                <a:lnTo>
                  <a:pt x="156936" y="43494"/>
                </a:lnTo>
                <a:lnTo>
                  <a:pt x="152249" y="48046"/>
                </a:lnTo>
                <a:lnTo>
                  <a:pt x="146743" y="52668"/>
                </a:lnTo>
                <a:lnTo>
                  <a:pt x="140691" y="57337"/>
                </a:lnTo>
                <a:lnTo>
                  <a:pt x="134275" y="62037"/>
                </a:lnTo>
                <a:lnTo>
                  <a:pt x="128411" y="66758"/>
                </a:lnTo>
                <a:lnTo>
                  <a:pt x="122913" y="71493"/>
                </a:lnTo>
                <a:lnTo>
                  <a:pt x="117661" y="76237"/>
                </a:lnTo>
                <a:lnTo>
                  <a:pt x="105475" y="87858"/>
                </a:lnTo>
                <a:lnTo>
                  <a:pt x="98891" y="94291"/>
                </a:lnTo>
                <a:lnTo>
                  <a:pt x="92121" y="100167"/>
                </a:lnTo>
                <a:lnTo>
                  <a:pt x="85227" y="105672"/>
                </a:lnTo>
                <a:lnTo>
                  <a:pt x="78249" y="110929"/>
                </a:lnTo>
                <a:lnTo>
                  <a:pt x="72010" y="116021"/>
                </a:lnTo>
                <a:lnTo>
                  <a:pt x="66262" y="121004"/>
                </a:lnTo>
                <a:lnTo>
                  <a:pt x="60844" y="125913"/>
                </a:lnTo>
                <a:lnTo>
                  <a:pt x="55644" y="129979"/>
                </a:lnTo>
                <a:lnTo>
                  <a:pt x="50589" y="133484"/>
                </a:lnTo>
                <a:lnTo>
                  <a:pt x="45633" y="136615"/>
                </a:lnTo>
                <a:lnTo>
                  <a:pt x="40741" y="139495"/>
                </a:lnTo>
                <a:lnTo>
                  <a:pt x="35892" y="142209"/>
                </a:lnTo>
                <a:lnTo>
                  <a:pt x="31071" y="144812"/>
                </a:lnTo>
                <a:lnTo>
                  <a:pt x="27064" y="148135"/>
                </a:lnTo>
                <a:lnTo>
                  <a:pt x="23599" y="151938"/>
                </a:lnTo>
                <a:lnTo>
                  <a:pt x="20495" y="156061"/>
                </a:lnTo>
                <a:lnTo>
                  <a:pt x="17632" y="158809"/>
                </a:lnTo>
                <a:lnTo>
                  <a:pt x="14929" y="160642"/>
                </a:lnTo>
                <a:lnTo>
                  <a:pt x="8682" y="163582"/>
                </a:lnTo>
                <a:lnTo>
                  <a:pt x="3807" y="167884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8"/>
          <p:cNvSpPr/>
          <p:nvPr/>
        </p:nvSpPr>
        <p:spPr>
          <a:xfrm>
            <a:off x="4471987" y="1943100"/>
            <a:ext cx="221457" cy="14288"/>
          </a:xfrm>
          <a:custGeom>
            <a:avLst/>
            <a:gdLst/>
            <a:ahLst/>
            <a:cxnLst/>
            <a:rect l="0" t="0" r="0" b="0"/>
            <a:pathLst>
              <a:path w="221457" h="14288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2" y="6150"/>
                </a:lnTo>
                <a:lnTo>
                  <a:pt x="5703" y="6481"/>
                </a:lnTo>
                <a:lnTo>
                  <a:pt x="9943" y="6849"/>
                </a:lnTo>
                <a:lnTo>
                  <a:pt x="16590" y="7012"/>
                </a:lnTo>
                <a:lnTo>
                  <a:pt x="121569" y="7143"/>
                </a:lnTo>
                <a:lnTo>
                  <a:pt x="128671" y="7937"/>
                </a:lnTo>
                <a:lnTo>
                  <a:pt x="135787" y="9260"/>
                </a:lnTo>
                <a:lnTo>
                  <a:pt x="142912" y="10936"/>
                </a:lnTo>
                <a:lnTo>
                  <a:pt x="149250" y="12053"/>
                </a:lnTo>
                <a:lnTo>
                  <a:pt x="155062" y="12798"/>
                </a:lnTo>
                <a:lnTo>
                  <a:pt x="160525" y="13294"/>
                </a:lnTo>
                <a:lnTo>
                  <a:pt x="165754" y="13625"/>
                </a:lnTo>
                <a:lnTo>
                  <a:pt x="175797" y="13993"/>
                </a:lnTo>
                <a:lnTo>
                  <a:pt x="194387" y="14229"/>
                </a:lnTo>
                <a:lnTo>
                  <a:pt x="221456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59"/>
          <p:cNvSpPr/>
          <p:nvPr/>
        </p:nvSpPr>
        <p:spPr>
          <a:xfrm>
            <a:off x="4500562" y="1885950"/>
            <a:ext cx="42864" cy="207169"/>
          </a:xfrm>
          <a:custGeom>
            <a:avLst/>
            <a:gdLst/>
            <a:ahLst/>
            <a:cxnLst/>
            <a:rect l="0" t="0" r="0" b="0"/>
            <a:pathLst>
              <a:path w="42864" h="207169">
                <a:moveTo>
                  <a:pt x="0" y="0"/>
                </a:moveTo>
                <a:lnTo>
                  <a:pt x="0" y="9943"/>
                </a:lnTo>
                <a:lnTo>
                  <a:pt x="794" y="12184"/>
                </a:lnTo>
                <a:lnTo>
                  <a:pt x="2117" y="14473"/>
                </a:lnTo>
                <a:lnTo>
                  <a:pt x="3792" y="16792"/>
                </a:lnTo>
                <a:lnTo>
                  <a:pt x="4910" y="19132"/>
                </a:lnTo>
                <a:lnTo>
                  <a:pt x="6151" y="23849"/>
                </a:lnTo>
                <a:lnTo>
                  <a:pt x="7276" y="27011"/>
                </a:lnTo>
                <a:lnTo>
                  <a:pt x="8819" y="30708"/>
                </a:lnTo>
                <a:lnTo>
                  <a:pt x="10642" y="34759"/>
                </a:lnTo>
                <a:lnTo>
                  <a:pt x="11857" y="39048"/>
                </a:lnTo>
                <a:lnTo>
                  <a:pt x="12667" y="43494"/>
                </a:lnTo>
                <a:lnTo>
                  <a:pt x="13207" y="48046"/>
                </a:lnTo>
                <a:lnTo>
                  <a:pt x="13568" y="53462"/>
                </a:lnTo>
                <a:lnTo>
                  <a:pt x="13807" y="59453"/>
                </a:lnTo>
                <a:lnTo>
                  <a:pt x="13967" y="65829"/>
                </a:lnTo>
                <a:lnTo>
                  <a:pt x="14868" y="71667"/>
                </a:lnTo>
                <a:lnTo>
                  <a:pt x="16262" y="77147"/>
                </a:lnTo>
                <a:lnTo>
                  <a:pt x="17985" y="82387"/>
                </a:lnTo>
                <a:lnTo>
                  <a:pt x="19134" y="87468"/>
                </a:lnTo>
                <a:lnTo>
                  <a:pt x="19900" y="92443"/>
                </a:lnTo>
                <a:lnTo>
                  <a:pt x="20410" y="97347"/>
                </a:lnTo>
                <a:lnTo>
                  <a:pt x="21544" y="102998"/>
                </a:lnTo>
                <a:lnTo>
                  <a:pt x="23094" y="109147"/>
                </a:lnTo>
                <a:lnTo>
                  <a:pt x="24921" y="115627"/>
                </a:lnTo>
                <a:lnTo>
                  <a:pt x="26139" y="121534"/>
                </a:lnTo>
                <a:lnTo>
                  <a:pt x="26951" y="127060"/>
                </a:lnTo>
                <a:lnTo>
                  <a:pt x="27493" y="132332"/>
                </a:lnTo>
                <a:lnTo>
                  <a:pt x="27853" y="137433"/>
                </a:lnTo>
                <a:lnTo>
                  <a:pt x="28094" y="142422"/>
                </a:lnTo>
                <a:lnTo>
                  <a:pt x="28432" y="154911"/>
                </a:lnTo>
                <a:lnTo>
                  <a:pt x="28567" y="179850"/>
                </a:lnTo>
                <a:lnTo>
                  <a:pt x="29363" y="182606"/>
                </a:lnTo>
                <a:lnTo>
                  <a:pt x="30688" y="185237"/>
                </a:lnTo>
                <a:lnTo>
                  <a:pt x="32365" y="187785"/>
                </a:lnTo>
                <a:lnTo>
                  <a:pt x="33483" y="190277"/>
                </a:lnTo>
                <a:lnTo>
                  <a:pt x="34725" y="195163"/>
                </a:lnTo>
                <a:lnTo>
                  <a:pt x="35632" y="199598"/>
                </a:lnTo>
                <a:lnTo>
                  <a:pt x="36454" y="200534"/>
                </a:lnTo>
                <a:lnTo>
                  <a:pt x="42863" y="20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60"/>
          <p:cNvSpPr/>
          <p:nvPr/>
        </p:nvSpPr>
        <p:spPr>
          <a:xfrm>
            <a:off x="4750593" y="1828803"/>
            <a:ext cx="264320" cy="221364"/>
          </a:xfrm>
          <a:custGeom>
            <a:avLst/>
            <a:gdLst/>
            <a:ahLst/>
            <a:cxnLst/>
            <a:rect l="0" t="0" r="0" b="0"/>
            <a:pathLst>
              <a:path w="264320" h="221364">
                <a:moveTo>
                  <a:pt x="0" y="35715"/>
                </a:moveTo>
                <a:lnTo>
                  <a:pt x="6151" y="29564"/>
                </a:lnTo>
                <a:lnTo>
                  <a:pt x="6703" y="26896"/>
                </a:lnTo>
                <a:lnTo>
                  <a:pt x="6850" y="25073"/>
                </a:lnTo>
                <a:lnTo>
                  <a:pt x="7742" y="23858"/>
                </a:lnTo>
                <a:lnTo>
                  <a:pt x="9130" y="23048"/>
                </a:lnTo>
                <a:lnTo>
                  <a:pt x="10849" y="22508"/>
                </a:lnTo>
                <a:lnTo>
                  <a:pt x="11996" y="21354"/>
                </a:lnTo>
                <a:lnTo>
                  <a:pt x="12760" y="19791"/>
                </a:lnTo>
                <a:lnTo>
                  <a:pt x="13269" y="17955"/>
                </a:lnTo>
                <a:lnTo>
                  <a:pt x="15196" y="15938"/>
                </a:lnTo>
                <a:lnTo>
                  <a:pt x="24699" y="9306"/>
                </a:lnTo>
                <a:lnTo>
                  <a:pt x="32895" y="3108"/>
                </a:lnTo>
                <a:lnTo>
                  <a:pt x="37903" y="1379"/>
                </a:lnTo>
                <a:lnTo>
                  <a:pt x="44892" y="611"/>
                </a:lnTo>
                <a:lnTo>
                  <a:pt x="48978" y="406"/>
                </a:lnTo>
                <a:lnTo>
                  <a:pt x="57751" y="178"/>
                </a:lnTo>
                <a:lnTo>
                  <a:pt x="97936" y="0"/>
                </a:lnTo>
                <a:lnTo>
                  <a:pt x="101803" y="792"/>
                </a:lnTo>
                <a:lnTo>
                  <a:pt x="108217" y="3790"/>
                </a:lnTo>
                <a:lnTo>
                  <a:pt x="119596" y="12182"/>
                </a:lnTo>
                <a:lnTo>
                  <a:pt x="127502" y="16789"/>
                </a:lnTo>
                <a:lnTo>
                  <a:pt x="130245" y="19923"/>
                </a:lnTo>
                <a:lnTo>
                  <a:pt x="132074" y="23600"/>
                </a:lnTo>
                <a:lnTo>
                  <a:pt x="133293" y="27638"/>
                </a:lnTo>
                <a:lnTo>
                  <a:pt x="134648" y="34242"/>
                </a:lnTo>
                <a:lnTo>
                  <a:pt x="135250" y="40617"/>
                </a:lnTo>
                <a:lnTo>
                  <a:pt x="135411" y="44539"/>
                </a:lnTo>
                <a:lnTo>
                  <a:pt x="135518" y="48742"/>
                </a:lnTo>
                <a:lnTo>
                  <a:pt x="134796" y="53925"/>
                </a:lnTo>
                <a:lnTo>
                  <a:pt x="133520" y="59761"/>
                </a:lnTo>
                <a:lnTo>
                  <a:pt x="131876" y="66033"/>
                </a:lnTo>
                <a:lnTo>
                  <a:pt x="129986" y="71802"/>
                </a:lnTo>
                <a:lnTo>
                  <a:pt x="127932" y="77236"/>
                </a:lnTo>
                <a:lnTo>
                  <a:pt x="125770" y="82446"/>
                </a:lnTo>
                <a:lnTo>
                  <a:pt x="122740" y="87506"/>
                </a:lnTo>
                <a:lnTo>
                  <a:pt x="119133" y="92468"/>
                </a:lnTo>
                <a:lnTo>
                  <a:pt x="115141" y="97363"/>
                </a:lnTo>
                <a:lnTo>
                  <a:pt x="110892" y="103007"/>
                </a:lnTo>
                <a:lnTo>
                  <a:pt x="101938" y="115629"/>
                </a:lnTo>
                <a:lnTo>
                  <a:pt x="97327" y="121535"/>
                </a:lnTo>
                <a:lnTo>
                  <a:pt x="92666" y="127060"/>
                </a:lnTo>
                <a:lnTo>
                  <a:pt x="87971" y="132330"/>
                </a:lnTo>
                <a:lnTo>
                  <a:pt x="82460" y="137432"/>
                </a:lnTo>
                <a:lnTo>
                  <a:pt x="76405" y="142420"/>
                </a:lnTo>
                <a:lnTo>
                  <a:pt x="69987" y="147333"/>
                </a:lnTo>
                <a:lnTo>
                  <a:pt x="64120" y="152196"/>
                </a:lnTo>
                <a:lnTo>
                  <a:pt x="58622" y="157025"/>
                </a:lnTo>
                <a:lnTo>
                  <a:pt x="53369" y="161832"/>
                </a:lnTo>
                <a:lnTo>
                  <a:pt x="49073" y="166625"/>
                </a:lnTo>
                <a:lnTo>
                  <a:pt x="45416" y="171407"/>
                </a:lnTo>
                <a:lnTo>
                  <a:pt x="42183" y="176183"/>
                </a:lnTo>
                <a:lnTo>
                  <a:pt x="38441" y="180160"/>
                </a:lnTo>
                <a:lnTo>
                  <a:pt x="34359" y="183606"/>
                </a:lnTo>
                <a:lnTo>
                  <a:pt x="26384" y="189550"/>
                </a:lnTo>
                <a:lnTo>
                  <a:pt x="20193" y="194838"/>
                </a:lnTo>
                <a:lnTo>
                  <a:pt x="18224" y="197360"/>
                </a:lnTo>
                <a:lnTo>
                  <a:pt x="16038" y="202278"/>
                </a:lnTo>
                <a:lnTo>
                  <a:pt x="14661" y="203907"/>
                </a:lnTo>
                <a:lnTo>
                  <a:pt x="12949" y="204993"/>
                </a:lnTo>
                <a:lnTo>
                  <a:pt x="8291" y="206736"/>
                </a:lnTo>
                <a:lnTo>
                  <a:pt x="7908" y="207673"/>
                </a:lnTo>
                <a:lnTo>
                  <a:pt x="7484" y="210831"/>
                </a:lnTo>
                <a:lnTo>
                  <a:pt x="8164" y="211990"/>
                </a:lnTo>
                <a:lnTo>
                  <a:pt x="9412" y="212763"/>
                </a:lnTo>
                <a:lnTo>
                  <a:pt x="13325" y="214004"/>
                </a:lnTo>
                <a:lnTo>
                  <a:pt x="17795" y="218011"/>
                </a:lnTo>
                <a:lnTo>
                  <a:pt x="20594" y="219158"/>
                </a:lnTo>
                <a:lnTo>
                  <a:pt x="27939" y="220433"/>
                </a:lnTo>
                <a:lnTo>
                  <a:pt x="32120" y="220773"/>
                </a:lnTo>
                <a:lnTo>
                  <a:pt x="36494" y="220999"/>
                </a:lnTo>
                <a:lnTo>
                  <a:pt x="40999" y="221151"/>
                </a:lnTo>
                <a:lnTo>
                  <a:pt x="58714" y="221363"/>
                </a:lnTo>
                <a:lnTo>
                  <a:pt x="65337" y="220599"/>
                </a:lnTo>
                <a:lnTo>
                  <a:pt x="72133" y="219296"/>
                </a:lnTo>
                <a:lnTo>
                  <a:pt x="79045" y="217634"/>
                </a:lnTo>
                <a:lnTo>
                  <a:pt x="86035" y="216526"/>
                </a:lnTo>
                <a:lnTo>
                  <a:pt x="93075" y="215787"/>
                </a:lnTo>
                <a:lnTo>
                  <a:pt x="100150" y="215294"/>
                </a:lnTo>
                <a:lnTo>
                  <a:pt x="108042" y="214966"/>
                </a:lnTo>
                <a:lnTo>
                  <a:pt x="125277" y="214601"/>
                </a:lnTo>
                <a:lnTo>
                  <a:pt x="133524" y="213710"/>
                </a:lnTo>
                <a:lnTo>
                  <a:pt x="141404" y="212322"/>
                </a:lnTo>
                <a:lnTo>
                  <a:pt x="149038" y="210603"/>
                </a:lnTo>
                <a:lnTo>
                  <a:pt x="156509" y="209457"/>
                </a:lnTo>
                <a:lnTo>
                  <a:pt x="163870" y="208693"/>
                </a:lnTo>
                <a:lnTo>
                  <a:pt x="171160" y="208184"/>
                </a:lnTo>
                <a:lnTo>
                  <a:pt x="178400" y="207844"/>
                </a:lnTo>
                <a:lnTo>
                  <a:pt x="192795" y="207467"/>
                </a:lnTo>
                <a:lnTo>
                  <a:pt x="225793" y="207192"/>
                </a:lnTo>
                <a:lnTo>
                  <a:pt x="229904" y="206389"/>
                </a:lnTo>
                <a:lnTo>
                  <a:pt x="239482" y="202261"/>
                </a:lnTo>
                <a:lnTo>
                  <a:pt x="247346" y="200685"/>
                </a:lnTo>
                <a:lnTo>
                  <a:pt x="254704" y="200218"/>
                </a:lnTo>
                <a:lnTo>
                  <a:pt x="264319" y="20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1" name="Group 110"/>
          <p:cNvGrpSpPr/>
          <p:nvPr/>
        </p:nvGrpSpPr>
        <p:grpSpPr>
          <a:xfrm>
            <a:off x="2178843" y="2207418"/>
            <a:ext cx="6436520" cy="2721770"/>
            <a:chOff x="2178843" y="2207418"/>
            <a:chExt cx="6436520" cy="2721770"/>
          </a:xfrm>
        </p:grpSpPr>
        <p:sp>
          <p:nvSpPr>
            <p:cNvPr id="34" name="SMARTPenAnnotation261"/>
            <p:cNvSpPr/>
            <p:nvPr/>
          </p:nvSpPr>
          <p:spPr>
            <a:xfrm>
              <a:off x="2178869" y="2350293"/>
              <a:ext cx="321407" cy="278608"/>
            </a:xfrm>
            <a:custGeom>
              <a:avLst/>
              <a:gdLst/>
              <a:ahLst/>
              <a:cxnLst/>
              <a:rect l="0" t="0" r="0" b="0"/>
              <a:pathLst>
                <a:path w="321407" h="278608">
                  <a:moveTo>
                    <a:pt x="7118" y="0"/>
                  </a:moveTo>
                  <a:lnTo>
                    <a:pt x="0" y="0"/>
                  </a:lnTo>
                  <a:lnTo>
                    <a:pt x="23824" y="23849"/>
                  </a:lnTo>
                  <a:lnTo>
                    <a:pt x="28566" y="30708"/>
                  </a:lnTo>
                  <a:lnTo>
                    <a:pt x="34113" y="39048"/>
                  </a:lnTo>
                  <a:lnTo>
                    <a:pt x="37815" y="43495"/>
                  </a:lnTo>
                  <a:lnTo>
                    <a:pt x="41870" y="48047"/>
                  </a:lnTo>
                  <a:lnTo>
                    <a:pt x="45367" y="52669"/>
                  </a:lnTo>
                  <a:lnTo>
                    <a:pt x="48493" y="57337"/>
                  </a:lnTo>
                  <a:lnTo>
                    <a:pt x="51370" y="62038"/>
                  </a:lnTo>
                  <a:lnTo>
                    <a:pt x="54876" y="66758"/>
                  </a:lnTo>
                  <a:lnTo>
                    <a:pt x="58800" y="71493"/>
                  </a:lnTo>
                  <a:lnTo>
                    <a:pt x="63004" y="76237"/>
                  </a:lnTo>
                  <a:lnTo>
                    <a:pt x="68188" y="80988"/>
                  </a:lnTo>
                  <a:lnTo>
                    <a:pt x="74025" y="85742"/>
                  </a:lnTo>
                  <a:lnTo>
                    <a:pt x="80298" y="90499"/>
                  </a:lnTo>
                  <a:lnTo>
                    <a:pt x="86067" y="94464"/>
                  </a:lnTo>
                  <a:lnTo>
                    <a:pt x="91501" y="97901"/>
                  </a:lnTo>
                  <a:lnTo>
                    <a:pt x="96711" y="100986"/>
                  </a:lnTo>
                  <a:lnTo>
                    <a:pt x="108850" y="108647"/>
                  </a:lnTo>
                  <a:lnTo>
                    <a:pt x="157238" y="140581"/>
                  </a:lnTo>
                  <a:lnTo>
                    <a:pt x="163554" y="145315"/>
                  </a:lnTo>
                  <a:lnTo>
                    <a:pt x="169352" y="150058"/>
                  </a:lnTo>
                  <a:lnTo>
                    <a:pt x="174805" y="154807"/>
                  </a:lnTo>
                  <a:lnTo>
                    <a:pt x="180822" y="159561"/>
                  </a:lnTo>
                  <a:lnTo>
                    <a:pt x="187215" y="164318"/>
                  </a:lnTo>
                  <a:lnTo>
                    <a:pt x="193857" y="169077"/>
                  </a:lnTo>
                  <a:lnTo>
                    <a:pt x="199873" y="173837"/>
                  </a:lnTo>
                  <a:lnTo>
                    <a:pt x="205472" y="178597"/>
                  </a:lnTo>
                  <a:lnTo>
                    <a:pt x="210791" y="183359"/>
                  </a:lnTo>
                  <a:lnTo>
                    <a:pt x="220935" y="192883"/>
                  </a:lnTo>
                  <a:lnTo>
                    <a:pt x="245178" y="216694"/>
                  </a:lnTo>
                  <a:lnTo>
                    <a:pt x="269047" y="240507"/>
                  </a:lnTo>
                  <a:lnTo>
                    <a:pt x="278577" y="247915"/>
                  </a:lnTo>
                  <a:lnTo>
                    <a:pt x="287310" y="253853"/>
                  </a:lnTo>
                  <a:lnTo>
                    <a:pt x="296689" y="261659"/>
                  </a:lnTo>
                  <a:lnTo>
                    <a:pt x="304495" y="268999"/>
                  </a:lnTo>
                  <a:lnTo>
                    <a:pt x="309413" y="273807"/>
                  </a:lnTo>
                  <a:lnTo>
                    <a:pt x="311835" y="275407"/>
                  </a:lnTo>
                  <a:lnTo>
                    <a:pt x="321406" y="278596"/>
                  </a:lnTo>
                  <a:lnTo>
                    <a:pt x="314299" y="27860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262"/>
            <p:cNvSpPr/>
            <p:nvPr/>
          </p:nvSpPr>
          <p:spPr>
            <a:xfrm>
              <a:off x="2178843" y="2364581"/>
              <a:ext cx="250033" cy="257176"/>
            </a:xfrm>
            <a:custGeom>
              <a:avLst/>
              <a:gdLst/>
              <a:ahLst/>
              <a:cxnLst/>
              <a:rect l="0" t="0" r="0" b="0"/>
              <a:pathLst>
                <a:path w="250033" h="257176">
                  <a:moveTo>
                    <a:pt x="250032" y="0"/>
                  </a:moveTo>
                  <a:lnTo>
                    <a:pt x="246239" y="0"/>
                  </a:lnTo>
                  <a:lnTo>
                    <a:pt x="244328" y="794"/>
                  </a:lnTo>
                  <a:lnTo>
                    <a:pt x="237031" y="6151"/>
                  </a:lnTo>
                  <a:lnTo>
                    <a:pt x="232333" y="10642"/>
                  </a:lnTo>
                  <a:lnTo>
                    <a:pt x="228143" y="16900"/>
                  </a:lnTo>
                  <a:lnTo>
                    <a:pt x="223634" y="24180"/>
                  </a:lnTo>
                  <a:lnTo>
                    <a:pt x="218985" y="30061"/>
                  </a:lnTo>
                  <a:lnTo>
                    <a:pt x="212156" y="37438"/>
                  </a:lnTo>
                  <a:lnTo>
                    <a:pt x="208112" y="41627"/>
                  </a:lnTo>
                  <a:lnTo>
                    <a:pt x="203829" y="46801"/>
                  </a:lnTo>
                  <a:lnTo>
                    <a:pt x="199386" y="52632"/>
                  </a:lnTo>
                  <a:lnTo>
                    <a:pt x="194837" y="58900"/>
                  </a:lnTo>
                  <a:lnTo>
                    <a:pt x="189423" y="64667"/>
                  </a:lnTo>
                  <a:lnTo>
                    <a:pt x="183432" y="70099"/>
                  </a:lnTo>
                  <a:lnTo>
                    <a:pt x="177056" y="75307"/>
                  </a:lnTo>
                  <a:lnTo>
                    <a:pt x="171219" y="81161"/>
                  </a:lnTo>
                  <a:lnTo>
                    <a:pt x="165740" y="87445"/>
                  </a:lnTo>
                  <a:lnTo>
                    <a:pt x="160500" y="94015"/>
                  </a:lnTo>
                  <a:lnTo>
                    <a:pt x="155419" y="100777"/>
                  </a:lnTo>
                  <a:lnTo>
                    <a:pt x="145540" y="114640"/>
                  </a:lnTo>
                  <a:lnTo>
                    <a:pt x="139889" y="120876"/>
                  </a:lnTo>
                  <a:lnTo>
                    <a:pt x="133741" y="126622"/>
                  </a:lnTo>
                  <a:lnTo>
                    <a:pt x="127261" y="132039"/>
                  </a:lnTo>
                  <a:lnTo>
                    <a:pt x="120559" y="138033"/>
                  </a:lnTo>
                  <a:lnTo>
                    <a:pt x="106763" y="151041"/>
                  </a:lnTo>
                  <a:lnTo>
                    <a:pt x="85609" y="171753"/>
                  </a:lnTo>
                  <a:lnTo>
                    <a:pt x="79298" y="178796"/>
                  </a:lnTo>
                  <a:lnTo>
                    <a:pt x="73503" y="185872"/>
                  </a:lnTo>
                  <a:lnTo>
                    <a:pt x="68052" y="192971"/>
                  </a:lnTo>
                  <a:lnTo>
                    <a:pt x="62831" y="199291"/>
                  </a:lnTo>
                  <a:lnTo>
                    <a:pt x="57762" y="205092"/>
                  </a:lnTo>
                  <a:lnTo>
                    <a:pt x="52796" y="210547"/>
                  </a:lnTo>
                  <a:lnTo>
                    <a:pt x="47897" y="214977"/>
                  </a:lnTo>
                  <a:lnTo>
                    <a:pt x="43044" y="218724"/>
                  </a:lnTo>
                  <a:lnTo>
                    <a:pt x="38221" y="222016"/>
                  </a:lnTo>
                  <a:lnTo>
                    <a:pt x="30745" y="227790"/>
                  </a:lnTo>
                  <a:lnTo>
                    <a:pt x="24777" y="233002"/>
                  </a:lnTo>
                  <a:lnTo>
                    <a:pt x="19479" y="237965"/>
                  </a:lnTo>
                  <a:lnTo>
                    <a:pt x="12034" y="245221"/>
                  </a:lnTo>
                  <a:lnTo>
                    <a:pt x="10404" y="247618"/>
                  </a:lnTo>
                  <a:lnTo>
                    <a:pt x="8593" y="252398"/>
                  </a:lnTo>
                  <a:lnTo>
                    <a:pt x="7316" y="253990"/>
                  </a:lnTo>
                  <a:lnTo>
                    <a:pt x="5671" y="255052"/>
                  </a:lnTo>
                  <a:lnTo>
                    <a:pt x="0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263"/>
            <p:cNvSpPr/>
            <p:nvPr/>
          </p:nvSpPr>
          <p:spPr>
            <a:xfrm>
              <a:off x="2521743" y="2464887"/>
              <a:ext cx="292895" cy="35426"/>
            </a:xfrm>
            <a:custGeom>
              <a:avLst/>
              <a:gdLst/>
              <a:ahLst/>
              <a:cxnLst/>
              <a:rect l="0" t="0" r="0" b="0"/>
              <a:pathLst>
                <a:path w="292895" h="35426">
                  <a:moveTo>
                    <a:pt x="0" y="6850"/>
                  </a:moveTo>
                  <a:lnTo>
                    <a:pt x="55363" y="6850"/>
                  </a:lnTo>
                  <a:lnTo>
                    <a:pt x="62309" y="6056"/>
                  </a:lnTo>
                  <a:lnTo>
                    <a:pt x="68527" y="4733"/>
                  </a:lnTo>
                  <a:lnTo>
                    <a:pt x="74259" y="3058"/>
                  </a:lnTo>
                  <a:lnTo>
                    <a:pt x="81257" y="1940"/>
                  </a:lnTo>
                  <a:lnTo>
                    <a:pt x="89096" y="1196"/>
                  </a:lnTo>
                  <a:lnTo>
                    <a:pt x="97497" y="699"/>
                  </a:lnTo>
                  <a:lnTo>
                    <a:pt x="113182" y="148"/>
                  </a:lnTo>
                  <a:lnTo>
                    <a:pt x="120699" y="0"/>
                  </a:lnTo>
                  <a:lnTo>
                    <a:pt x="128091" y="696"/>
                  </a:lnTo>
                  <a:lnTo>
                    <a:pt x="135400" y="1954"/>
                  </a:lnTo>
                  <a:lnTo>
                    <a:pt x="142654" y="3586"/>
                  </a:lnTo>
                  <a:lnTo>
                    <a:pt x="149872" y="4674"/>
                  </a:lnTo>
                  <a:lnTo>
                    <a:pt x="157065" y="5399"/>
                  </a:lnTo>
                  <a:lnTo>
                    <a:pt x="164241" y="5883"/>
                  </a:lnTo>
                  <a:lnTo>
                    <a:pt x="170613" y="6999"/>
                  </a:lnTo>
                  <a:lnTo>
                    <a:pt x="176448" y="8537"/>
                  </a:lnTo>
                  <a:lnTo>
                    <a:pt x="181926" y="10356"/>
                  </a:lnTo>
                  <a:lnTo>
                    <a:pt x="187959" y="11569"/>
                  </a:lnTo>
                  <a:lnTo>
                    <a:pt x="194362" y="12377"/>
                  </a:lnTo>
                  <a:lnTo>
                    <a:pt x="201013" y="12916"/>
                  </a:lnTo>
                  <a:lnTo>
                    <a:pt x="207033" y="14069"/>
                  </a:lnTo>
                  <a:lnTo>
                    <a:pt x="212635" y="15631"/>
                  </a:lnTo>
                  <a:lnTo>
                    <a:pt x="217957" y="17467"/>
                  </a:lnTo>
                  <a:lnTo>
                    <a:pt x="223092" y="18690"/>
                  </a:lnTo>
                  <a:lnTo>
                    <a:pt x="228103" y="19506"/>
                  </a:lnTo>
                  <a:lnTo>
                    <a:pt x="233031" y="20050"/>
                  </a:lnTo>
                  <a:lnTo>
                    <a:pt x="238698" y="20412"/>
                  </a:lnTo>
                  <a:lnTo>
                    <a:pt x="244857" y="20654"/>
                  </a:lnTo>
                  <a:lnTo>
                    <a:pt x="251345" y="20815"/>
                  </a:lnTo>
                  <a:lnTo>
                    <a:pt x="256463" y="21717"/>
                  </a:lnTo>
                  <a:lnTo>
                    <a:pt x="260669" y="23111"/>
                  </a:lnTo>
                  <a:lnTo>
                    <a:pt x="264267" y="24835"/>
                  </a:lnTo>
                  <a:lnTo>
                    <a:pt x="267460" y="25983"/>
                  </a:lnTo>
                  <a:lnTo>
                    <a:pt x="270381" y="26749"/>
                  </a:lnTo>
                  <a:lnTo>
                    <a:pt x="273123" y="27260"/>
                  </a:lnTo>
                  <a:lnTo>
                    <a:pt x="275745" y="28394"/>
                  </a:lnTo>
                  <a:lnTo>
                    <a:pt x="278286" y="29944"/>
                  </a:lnTo>
                  <a:lnTo>
                    <a:pt x="284276" y="34342"/>
                  </a:lnTo>
                  <a:lnTo>
                    <a:pt x="287212" y="34944"/>
                  </a:lnTo>
                  <a:lnTo>
                    <a:pt x="292894" y="354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264"/>
            <p:cNvSpPr/>
            <p:nvPr/>
          </p:nvSpPr>
          <p:spPr>
            <a:xfrm>
              <a:off x="2586127" y="2428875"/>
              <a:ext cx="71349" cy="228601"/>
            </a:xfrm>
            <a:custGeom>
              <a:avLst/>
              <a:gdLst/>
              <a:ahLst/>
              <a:cxnLst/>
              <a:rect l="0" t="0" r="0" b="0"/>
              <a:pathLst>
                <a:path w="71349" h="228601">
                  <a:moveTo>
                    <a:pt x="14198" y="0"/>
                  </a:moveTo>
                  <a:lnTo>
                    <a:pt x="7348" y="0"/>
                  </a:lnTo>
                  <a:lnTo>
                    <a:pt x="6456" y="793"/>
                  </a:lnTo>
                  <a:lnTo>
                    <a:pt x="3349" y="3792"/>
                  </a:lnTo>
                  <a:lnTo>
                    <a:pt x="2202" y="5703"/>
                  </a:lnTo>
                  <a:lnTo>
                    <a:pt x="929" y="9943"/>
                  </a:lnTo>
                  <a:lnTo>
                    <a:pt x="212" y="16792"/>
                  </a:lnTo>
                  <a:lnTo>
                    <a:pt x="0" y="23849"/>
                  </a:lnTo>
                  <a:lnTo>
                    <a:pt x="2066" y="30708"/>
                  </a:lnTo>
                  <a:lnTo>
                    <a:pt x="3729" y="34759"/>
                  </a:lnTo>
                  <a:lnTo>
                    <a:pt x="5631" y="39048"/>
                  </a:lnTo>
                  <a:lnTo>
                    <a:pt x="9861" y="48046"/>
                  </a:lnTo>
                  <a:lnTo>
                    <a:pt x="11306" y="52668"/>
                  </a:lnTo>
                  <a:lnTo>
                    <a:pt x="12270" y="57337"/>
                  </a:lnTo>
                  <a:lnTo>
                    <a:pt x="12913" y="62037"/>
                  </a:lnTo>
                  <a:lnTo>
                    <a:pt x="14135" y="66758"/>
                  </a:lnTo>
                  <a:lnTo>
                    <a:pt x="15743" y="71493"/>
                  </a:lnTo>
                  <a:lnTo>
                    <a:pt x="17609" y="76237"/>
                  </a:lnTo>
                  <a:lnTo>
                    <a:pt x="18853" y="80987"/>
                  </a:lnTo>
                  <a:lnTo>
                    <a:pt x="19683" y="85741"/>
                  </a:lnTo>
                  <a:lnTo>
                    <a:pt x="20236" y="90498"/>
                  </a:lnTo>
                  <a:lnTo>
                    <a:pt x="21398" y="96051"/>
                  </a:lnTo>
                  <a:lnTo>
                    <a:pt x="22967" y="102134"/>
                  </a:lnTo>
                  <a:lnTo>
                    <a:pt x="24806" y="108570"/>
                  </a:lnTo>
                  <a:lnTo>
                    <a:pt x="26826" y="114449"/>
                  </a:lnTo>
                  <a:lnTo>
                    <a:pt x="28967" y="119955"/>
                  </a:lnTo>
                  <a:lnTo>
                    <a:pt x="31187" y="125214"/>
                  </a:lnTo>
                  <a:lnTo>
                    <a:pt x="32668" y="131101"/>
                  </a:lnTo>
                  <a:lnTo>
                    <a:pt x="33655" y="137407"/>
                  </a:lnTo>
                  <a:lnTo>
                    <a:pt x="34313" y="143992"/>
                  </a:lnTo>
                  <a:lnTo>
                    <a:pt x="35545" y="149969"/>
                  </a:lnTo>
                  <a:lnTo>
                    <a:pt x="37160" y="155542"/>
                  </a:lnTo>
                  <a:lnTo>
                    <a:pt x="39031" y="160844"/>
                  </a:lnTo>
                  <a:lnTo>
                    <a:pt x="41072" y="165967"/>
                  </a:lnTo>
                  <a:lnTo>
                    <a:pt x="43226" y="170969"/>
                  </a:lnTo>
                  <a:lnTo>
                    <a:pt x="47737" y="180761"/>
                  </a:lnTo>
                  <a:lnTo>
                    <a:pt x="52387" y="190405"/>
                  </a:lnTo>
                  <a:lnTo>
                    <a:pt x="53945" y="194405"/>
                  </a:lnTo>
                  <a:lnTo>
                    <a:pt x="55675" y="200966"/>
                  </a:lnTo>
                  <a:lnTo>
                    <a:pt x="56445" y="206529"/>
                  </a:lnTo>
                  <a:lnTo>
                    <a:pt x="56650" y="209123"/>
                  </a:lnTo>
                  <a:lnTo>
                    <a:pt x="57580" y="211646"/>
                  </a:lnTo>
                  <a:lnTo>
                    <a:pt x="58994" y="214122"/>
                  </a:lnTo>
                  <a:lnTo>
                    <a:pt x="60731" y="216567"/>
                  </a:lnTo>
                  <a:lnTo>
                    <a:pt x="62660" y="221400"/>
                  </a:lnTo>
                  <a:lnTo>
                    <a:pt x="64113" y="228178"/>
                  </a:lnTo>
                  <a:lnTo>
                    <a:pt x="66280" y="228412"/>
                  </a:lnTo>
                  <a:lnTo>
                    <a:pt x="71348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265"/>
            <p:cNvSpPr/>
            <p:nvPr/>
          </p:nvSpPr>
          <p:spPr>
            <a:xfrm>
              <a:off x="3029408" y="2207418"/>
              <a:ext cx="249574" cy="485776"/>
            </a:xfrm>
            <a:custGeom>
              <a:avLst/>
              <a:gdLst/>
              <a:ahLst/>
              <a:cxnLst/>
              <a:rect l="0" t="0" r="0" b="0"/>
              <a:pathLst>
                <a:path w="249574" h="485776">
                  <a:moveTo>
                    <a:pt x="142417" y="0"/>
                  </a:moveTo>
                  <a:lnTo>
                    <a:pt x="129148" y="0"/>
                  </a:lnTo>
                  <a:lnTo>
                    <a:pt x="122627" y="4910"/>
                  </a:lnTo>
                  <a:lnTo>
                    <a:pt x="116004" y="7276"/>
                  </a:lnTo>
                  <a:lnTo>
                    <a:pt x="111363" y="10642"/>
                  </a:lnTo>
                  <a:lnTo>
                    <a:pt x="106655" y="16901"/>
                  </a:lnTo>
                  <a:lnTo>
                    <a:pt x="99541" y="27233"/>
                  </a:lnTo>
                  <a:lnTo>
                    <a:pt x="93992" y="33535"/>
                  </a:lnTo>
                  <a:lnTo>
                    <a:pt x="86234" y="41628"/>
                  </a:lnTo>
                  <a:lnTo>
                    <a:pt x="79611" y="50516"/>
                  </a:lnTo>
                  <a:lnTo>
                    <a:pt x="76734" y="55109"/>
                  </a:lnTo>
                  <a:lnTo>
                    <a:pt x="69303" y="62328"/>
                  </a:lnTo>
                  <a:lnTo>
                    <a:pt x="65100" y="65365"/>
                  </a:lnTo>
                  <a:lnTo>
                    <a:pt x="60709" y="69770"/>
                  </a:lnTo>
                  <a:lnTo>
                    <a:pt x="56195" y="75089"/>
                  </a:lnTo>
                  <a:lnTo>
                    <a:pt x="51598" y="81016"/>
                  </a:lnTo>
                  <a:lnTo>
                    <a:pt x="44373" y="91834"/>
                  </a:lnTo>
                  <a:lnTo>
                    <a:pt x="37723" y="101934"/>
                  </a:lnTo>
                  <a:lnTo>
                    <a:pt x="33727" y="106850"/>
                  </a:lnTo>
                  <a:lnTo>
                    <a:pt x="29476" y="111715"/>
                  </a:lnTo>
                  <a:lnTo>
                    <a:pt x="22635" y="123470"/>
                  </a:lnTo>
                  <a:lnTo>
                    <a:pt x="16949" y="135838"/>
                  </a:lnTo>
                  <a:lnTo>
                    <a:pt x="11776" y="146627"/>
                  </a:lnTo>
                  <a:lnTo>
                    <a:pt x="8948" y="158830"/>
                  </a:lnTo>
                  <a:lnTo>
                    <a:pt x="7691" y="172191"/>
                  </a:lnTo>
                  <a:lnTo>
                    <a:pt x="7132" y="186067"/>
                  </a:lnTo>
                  <a:lnTo>
                    <a:pt x="4767" y="200172"/>
                  </a:lnTo>
                  <a:lnTo>
                    <a:pt x="1864" y="214378"/>
                  </a:lnTo>
                  <a:lnTo>
                    <a:pt x="574" y="228629"/>
                  </a:lnTo>
                  <a:lnTo>
                    <a:pt x="0" y="242901"/>
                  </a:lnTo>
                  <a:lnTo>
                    <a:pt x="539" y="257975"/>
                  </a:lnTo>
                  <a:lnTo>
                    <a:pt x="1794" y="266440"/>
                  </a:lnTo>
                  <a:lnTo>
                    <a:pt x="3424" y="275258"/>
                  </a:lnTo>
                  <a:lnTo>
                    <a:pt x="4512" y="283518"/>
                  </a:lnTo>
                  <a:lnTo>
                    <a:pt x="5236" y="291406"/>
                  </a:lnTo>
                  <a:lnTo>
                    <a:pt x="6835" y="306520"/>
                  </a:lnTo>
                  <a:lnTo>
                    <a:pt x="10191" y="321175"/>
                  </a:lnTo>
                  <a:lnTo>
                    <a:pt x="14329" y="335626"/>
                  </a:lnTo>
                  <a:lnTo>
                    <a:pt x="21121" y="357149"/>
                  </a:lnTo>
                  <a:lnTo>
                    <a:pt x="26595" y="371458"/>
                  </a:lnTo>
                  <a:lnTo>
                    <a:pt x="34319" y="385755"/>
                  </a:lnTo>
                  <a:lnTo>
                    <a:pt x="38602" y="392901"/>
                  </a:lnTo>
                  <a:lnTo>
                    <a:pt x="47593" y="407192"/>
                  </a:lnTo>
                  <a:lnTo>
                    <a:pt x="53007" y="412749"/>
                  </a:lnTo>
                  <a:lnTo>
                    <a:pt x="58998" y="417247"/>
                  </a:lnTo>
                  <a:lnTo>
                    <a:pt x="65373" y="421040"/>
                  </a:lnTo>
                  <a:lnTo>
                    <a:pt x="71210" y="425156"/>
                  </a:lnTo>
                  <a:lnTo>
                    <a:pt x="76690" y="429487"/>
                  </a:lnTo>
                  <a:lnTo>
                    <a:pt x="81930" y="433963"/>
                  </a:lnTo>
                  <a:lnTo>
                    <a:pt x="87805" y="438533"/>
                  </a:lnTo>
                  <a:lnTo>
                    <a:pt x="94102" y="443168"/>
                  </a:lnTo>
                  <a:lnTo>
                    <a:pt x="100682" y="447845"/>
                  </a:lnTo>
                  <a:lnTo>
                    <a:pt x="106656" y="451758"/>
                  </a:lnTo>
                  <a:lnTo>
                    <a:pt x="112226" y="455159"/>
                  </a:lnTo>
                  <a:lnTo>
                    <a:pt x="117527" y="458221"/>
                  </a:lnTo>
                  <a:lnTo>
                    <a:pt x="127651" y="463739"/>
                  </a:lnTo>
                  <a:lnTo>
                    <a:pt x="132573" y="466322"/>
                  </a:lnTo>
                  <a:lnTo>
                    <a:pt x="138235" y="468838"/>
                  </a:lnTo>
                  <a:lnTo>
                    <a:pt x="144391" y="471308"/>
                  </a:lnTo>
                  <a:lnTo>
                    <a:pt x="150877" y="473750"/>
                  </a:lnTo>
                  <a:lnTo>
                    <a:pt x="155994" y="475377"/>
                  </a:lnTo>
                  <a:lnTo>
                    <a:pt x="163797" y="477185"/>
                  </a:lnTo>
                  <a:lnTo>
                    <a:pt x="167783" y="478461"/>
                  </a:lnTo>
                  <a:lnTo>
                    <a:pt x="172027" y="480105"/>
                  </a:lnTo>
                  <a:lnTo>
                    <a:pt x="176445" y="481995"/>
                  </a:lnTo>
                  <a:lnTo>
                    <a:pt x="180977" y="483255"/>
                  </a:lnTo>
                  <a:lnTo>
                    <a:pt x="185586" y="484095"/>
                  </a:lnTo>
                  <a:lnTo>
                    <a:pt x="190246" y="484655"/>
                  </a:lnTo>
                  <a:lnTo>
                    <a:pt x="194941" y="485029"/>
                  </a:lnTo>
                  <a:lnTo>
                    <a:pt x="199657" y="485278"/>
                  </a:lnTo>
                  <a:lnTo>
                    <a:pt x="211764" y="485628"/>
                  </a:lnTo>
                  <a:lnTo>
                    <a:pt x="227958" y="485762"/>
                  </a:lnTo>
                  <a:lnTo>
                    <a:pt x="249573" y="4857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266"/>
            <p:cNvSpPr/>
            <p:nvPr/>
          </p:nvSpPr>
          <p:spPr>
            <a:xfrm>
              <a:off x="3221831" y="2393156"/>
              <a:ext cx="285751" cy="214313"/>
            </a:xfrm>
            <a:custGeom>
              <a:avLst/>
              <a:gdLst/>
              <a:ahLst/>
              <a:cxnLst/>
              <a:rect l="0" t="0" r="0" b="0"/>
              <a:pathLst>
                <a:path w="285751" h="214313">
                  <a:moveTo>
                    <a:pt x="0" y="0"/>
                  </a:moveTo>
                  <a:lnTo>
                    <a:pt x="13207" y="13207"/>
                  </a:lnTo>
                  <a:lnTo>
                    <a:pt x="13567" y="14361"/>
                  </a:lnTo>
                  <a:lnTo>
                    <a:pt x="13967" y="17760"/>
                  </a:lnTo>
                  <a:lnTo>
                    <a:pt x="14868" y="18983"/>
                  </a:lnTo>
                  <a:lnTo>
                    <a:pt x="16262" y="19799"/>
                  </a:lnTo>
                  <a:lnTo>
                    <a:pt x="17985" y="20343"/>
                  </a:lnTo>
                  <a:lnTo>
                    <a:pt x="22016" y="23064"/>
                  </a:lnTo>
                  <a:lnTo>
                    <a:pt x="28748" y="29059"/>
                  </a:lnTo>
                  <a:lnTo>
                    <a:pt x="35770" y="35862"/>
                  </a:lnTo>
                  <a:lnTo>
                    <a:pt x="45254" y="45272"/>
                  </a:lnTo>
                  <a:lnTo>
                    <a:pt x="52127" y="50019"/>
                  </a:lnTo>
                  <a:lnTo>
                    <a:pt x="59680" y="54774"/>
                  </a:lnTo>
                  <a:lnTo>
                    <a:pt x="65683" y="59534"/>
                  </a:lnTo>
                  <a:lnTo>
                    <a:pt x="69188" y="62708"/>
                  </a:lnTo>
                  <a:lnTo>
                    <a:pt x="77317" y="70468"/>
                  </a:lnTo>
                  <a:lnTo>
                    <a:pt x="86221" y="77092"/>
                  </a:lnTo>
                  <a:lnTo>
                    <a:pt x="90818" y="79969"/>
                  </a:lnTo>
                  <a:lnTo>
                    <a:pt x="95470" y="83475"/>
                  </a:lnTo>
                  <a:lnTo>
                    <a:pt x="100160" y="87400"/>
                  </a:lnTo>
                  <a:lnTo>
                    <a:pt x="104873" y="91604"/>
                  </a:lnTo>
                  <a:lnTo>
                    <a:pt x="114343" y="100509"/>
                  </a:lnTo>
                  <a:lnTo>
                    <a:pt x="119091" y="105106"/>
                  </a:lnTo>
                  <a:lnTo>
                    <a:pt x="123844" y="108964"/>
                  </a:lnTo>
                  <a:lnTo>
                    <a:pt x="128600" y="112330"/>
                  </a:lnTo>
                  <a:lnTo>
                    <a:pt x="133359" y="115368"/>
                  </a:lnTo>
                  <a:lnTo>
                    <a:pt x="138912" y="118187"/>
                  </a:lnTo>
                  <a:lnTo>
                    <a:pt x="144995" y="120860"/>
                  </a:lnTo>
                  <a:lnTo>
                    <a:pt x="151432" y="123436"/>
                  </a:lnTo>
                  <a:lnTo>
                    <a:pt x="157311" y="126740"/>
                  </a:lnTo>
                  <a:lnTo>
                    <a:pt x="162818" y="130531"/>
                  </a:lnTo>
                  <a:lnTo>
                    <a:pt x="168076" y="134646"/>
                  </a:lnTo>
                  <a:lnTo>
                    <a:pt x="173170" y="138183"/>
                  </a:lnTo>
                  <a:lnTo>
                    <a:pt x="178153" y="141334"/>
                  </a:lnTo>
                  <a:lnTo>
                    <a:pt x="183062" y="144229"/>
                  </a:lnTo>
                  <a:lnTo>
                    <a:pt x="187922" y="147746"/>
                  </a:lnTo>
                  <a:lnTo>
                    <a:pt x="192750" y="151679"/>
                  </a:lnTo>
                  <a:lnTo>
                    <a:pt x="201554" y="159487"/>
                  </a:lnTo>
                  <a:lnTo>
                    <a:pt x="208113" y="165604"/>
                  </a:lnTo>
                  <a:lnTo>
                    <a:pt x="215790" y="170968"/>
                  </a:lnTo>
                  <a:lnTo>
                    <a:pt x="224494" y="175998"/>
                  </a:lnTo>
                  <a:lnTo>
                    <a:pt x="233654" y="180880"/>
                  </a:lnTo>
                  <a:lnTo>
                    <a:pt x="240900" y="185695"/>
                  </a:lnTo>
                  <a:lnTo>
                    <a:pt x="243944" y="188090"/>
                  </a:lnTo>
                  <a:lnTo>
                    <a:pt x="249442" y="190752"/>
                  </a:lnTo>
                  <a:lnTo>
                    <a:pt x="252020" y="191462"/>
                  </a:lnTo>
                  <a:lnTo>
                    <a:pt x="257000" y="194367"/>
                  </a:lnTo>
                  <a:lnTo>
                    <a:pt x="259440" y="196253"/>
                  </a:lnTo>
                  <a:lnTo>
                    <a:pt x="264267" y="198348"/>
                  </a:lnTo>
                  <a:lnTo>
                    <a:pt x="266665" y="198907"/>
                  </a:lnTo>
                  <a:lnTo>
                    <a:pt x="268264" y="200073"/>
                  </a:lnTo>
                  <a:lnTo>
                    <a:pt x="269330" y="201645"/>
                  </a:lnTo>
                  <a:lnTo>
                    <a:pt x="270041" y="203486"/>
                  </a:lnTo>
                  <a:lnTo>
                    <a:pt x="271308" y="204713"/>
                  </a:lnTo>
                  <a:lnTo>
                    <a:pt x="272947" y="205532"/>
                  </a:lnTo>
                  <a:lnTo>
                    <a:pt x="277488" y="206845"/>
                  </a:lnTo>
                  <a:lnTo>
                    <a:pt x="284659" y="213291"/>
                  </a:lnTo>
                  <a:lnTo>
                    <a:pt x="285750" y="21431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267"/>
            <p:cNvSpPr/>
            <p:nvPr/>
          </p:nvSpPr>
          <p:spPr>
            <a:xfrm>
              <a:off x="3264693" y="2400300"/>
              <a:ext cx="185739" cy="207169"/>
            </a:xfrm>
            <a:custGeom>
              <a:avLst/>
              <a:gdLst/>
              <a:ahLst/>
              <a:cxnLst/>
              <a:rect l="0" t="0" r="0" b="0"/>
              <a:pathLst>
                <a:path w="185739" h="207169">
                  <a:moveTo>
                    <a:pt x="185738" y="0"/>
                  </a:moveTo>
                  <a:lnTo>
                    <a:pt x="179587" y="0"/>
                  </a:lnTo>
                  <a:lnTo>
                    <a:pt x="173881" y="4909"/>
                  </a:lnTo>
                  <a:lnTo>
                    <a:pt x="172530" y="6150"/>
                  </a:lnTo>
                  <a:lnTo>
                    <a:pt x="169814" y="10935"/>
                  </a:lnTo>
                  <a:lnTo>
                    <a:pt x="167978" y="14434"/>
                  </a:lnTo>
                  <a:lnTo>
                    <a:pt x="165167" y="18354"/>
                  </a:lnTo>
                  <a:lnTo>
                    <a:pt x="161705" y="22554"/>
                  </a:lnTo>
                  <a:lnTo>
                    <a:pt x="157810" y="26942"/>
                  </a:lnTo>
                  <a:lnTo>
                    <a:pt x="154419" y="31455"/>
                  </a:lnTo>
                  <a:lnTo>
                    <a:pt x="151365" y="36051"/>
                  </a:lnTo>
                  <a:lnTo>
                    <a:pt x="148535" y="40703"/>
                  </a:lnTo>
                  <a:lnTo>
                    <a:pt x="145061" y="45391"/>
                  </a:lnTo>
                  <a:lnTo>
                    <a:pt x="141158" y="50105"/>
                  </a:lnTo>
                  <a:lnTo>
                    <a:pt x="136967" y="54834"/>
                  </a:lnTo>
                  <a:lnTo>
                    <a:pt x="125962" y="66439"/>
                  </a:lnTo>
                  <a:lnTo>
                    <a:pt x="88371" y="104482"/>
                  </a:lnTo>
                  <a:lnTo>
                    <a:pt x="83520" y="110136"/>
                  </a:lnTo>
                  <a:lnTo>
                    <a:pt x="78699" y="116286"/>
                  </a:lnTo>
                  <a:lnTo>
                    <a:pt x="73897" y="122768"/>
                  </a:lnTo>
                  <a:lnTo>
                    <a:pt x="69903" y="128676"/>
                  </a:lnTo>
                  <a:lnTo>
                    <a:pt x="66445" y="134203"/>
                  </a:lnTo>
                  <a:lnTo>
                    <a:pt x="63347" y="139475"/>
                  </a:lnTo>
                  <a:lnTo>
                    <a:pt x="60488" y="144577"/>
                  </a:lnTo>
                  <a:lnTo>
                    <a:pt x="55194" y="154479"/>
                  </a:lnTo>
                  <a:lnTo>
                    <a:pt x="52671" y="158548"/>
                  </a:lnTo>
                  <a:lnTo>
                    <a:pt x="50196" y="162055"/>
                  </a:lnTo>
                  <a:lnTo>
                    <a:pt x="47751" y="165187"/>
                  </a:lnTo>
                  <a:lnTo>
                    <a:pt x="45328" y="168862"/>
                  </a:lnTo>
                  <a:lnTo>
                    <a:pt x="42919" y="172899"/>
                  </a:lnTo>
                  <a:lnTo>
                    <a:pt x="40519" y="177179"/>
                  </a:lnTo>
                  <a:lnTo>
                    <a:pt x="37331" y="180825"/>
                  </a:lnTo>
                  <a:lnTo>
                    <a:pt x="33619" y="184050"/>
                  </a:lnTo>
                  <a:lnTo>
                    <a:pt x="29556" y="186994"/>
                  </a:lnTo>
                  <a:lnTo>
                    <a:pt x="26848" y="189750"/>
                  </a:lnTo>
                  <a:lnTo>
                    <a:pt x="25043" y="192381"/>
                  </a:lnTo>
                  <a:lnTo>
                    <a:pt x="23839" y="194929"/>
                  </a:lnTo>
                  <a:lnTo>
                    <a:pt x="22243" y="196627"/>
                  </a:lnTo>
                  <a:lnTo>
                    <a:pt x="20385" y="197760"/>
                  </a:lnTo>
                  <a:lnTo>
                    <a:pt x="15410" y="199812"/>
                  </a:lnTo>
                  <a:lnTo>
                    <a:pt x="0" y="20716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268"/>
            <p:cNvSpPr/>
            <p:nvPr/>
          </p:nvSpPr>
          <p:spPr>
            <a:xfrm>
              <a:off x="3650456" y="2414587"/>
              <a:ext cx="64295" cy="178595"/>
            </a:xfrm>
            <a:custGeom>
              <a:avLst/>
              <a:gdLst/>
              <a:ahLst/>
              <a:cxnLst/>
              <a:rect l="0" t="0" r="0" b="0"/>
              <a:pathLst>
                <a:path w="64295" h="178595">
                  <a:moveTo>
                    <a:pt x="0" y="0"/>
                  </a:moveTo>
                  <a:lnTo>
                    <a:pt x="0" y="17000"/>
                  </a:lnTo>
                  <a:lnTo>
                    <a:pt x="794" y="19271"/>
                  </a:lnTo>
                  <a:lnTo>
                    <a:pt x="2116" y="21578"/>
                  </a:lnTo>
                  <a:lnTo>
                    <a:pt x="3792" y="23911"/>
                  </a:lnTo>
                  <a:lnTo>
                    <a:pt x="5703" y="26259"/>
                  </a:lnTo>
                  <a:lnTo>
                    <a:pt x="7771" y="28619"/>
                  </a:lnTo>
                  <a:lnTo>
                    <a:pt x="9943" y="30985"/>
                  </a:lnTo>
                  <a:lnTo>
                    <a:pt x="11391" y="34151"/>
                  </a:lnTo>
                  <a:lnTo>
                    <a:pt x="12356" y="37848"/>
                  </a:lnTo>
                  <a:lnTo>
                    <a:pt x="13000" y="41901"/>
                  </a:lnTo>
                  <a:lnTo>
                    <a:pt x="14223" y="45396"/>
                  </a:lnTo>
                  <a:lnTo>
                    <a:pt x="15832" y="48520"/>
                  </a:lnTo>
                  <a:lnTo>
                    <a:pt x="17698" y="51397"/>
                  </a:lnTo>
                  <a:lnTo>
                    <a:pt x="18943" y="54902"/>
                  </a:lnTo>
                  <a:lnTo>
                    <a:pt x="19772" y="58826"/>
                  </a:lnTo>
                  <a:lnTo>
                    <a:pt x="20325" y="63030"/>
                  </a:lnTo>
                  <a:lnTo>
                    <a:pt x="21487" y="68214"/>
                  </a:lnTo>
                  <a:lnTo>
                    <a:pt x="23056" y="74051"/>
                  </a:lnTo>
                  <a:lnTo>
                    <a:pt x="24896" y="80324"/>
                  </a:lnTo>
                  <a:lnTo>
                    <a:pt x="26122" y="85299"/>
                  </a:lnTo>
                  <a:lnTo>
                    <a:pt x="26940" y="89410"/>
                  </a:lnTo>
                  <a:lnTo>
                    <a:pt x="27485" y="92944"/>
                  </a:lnTo>
                  <a:lnTo>
                    <a:pt x="27848" y="96888"/>
                  </a:lnTo>
                  <a:lnTo>
                    <a:pt x="28090" y="101104"/>
                  </a:lnTo>
                  <a:lnTo>
                    <a:pt x="28252" y="105503"/>
                  </a:lnTo>
                  <a:lnTo>
                    <a:pt x="29153" y="110023"/>
                  </a:lnTo>
                  <a:lnTo>
                    <a:pt x="30548" y="114624"/>
                  </a:lnTo>
                  <a:lnTo>
                    <a:pt x="32271" y="119278"/>
                  </a:lnTo>
                  <a:lnTo>
                    <a:pt x="33421" y="123969"/>
                  </a:lnTo>
                  <a:lnTo>
                    <a:pt x="34186" y="128683"/>
                  </a:lnTo>
                  <a:lnTo>
                    <a:pt x="34697" y="133414"/>
                  </a:lnTo>
                  <a:lnTo>
                    <a:pt x="36625" y="137361"/>
                  </a:lnTo>
                  <a:lnTo>
                    <a:pt x="39498" y="140787"/>
                  </a:lnTo>
                  <a:lnTo>
                    <a:pt x="43001" y="143864"/>
                  </a:lnTo>
                  <a:lnTo>
                    <a:pt x="45336" y="146709"/>
                  </a:lnTo>
                  <a:lnTo>
                    <a:pt x="46892" y="149400"/>
                  </a:lnTo>
                  <a:lnTo>
                    <a:pt x="47931" y="151988"/>
                  </a:lnTo>
                  <a:lnTo>
                    <a:pt x="49416" y="154506"/>
                  </a:lnTo>
                  <a:lnTo>
                    <a:pt x="51200" y="156979"/>
                  </a:lnTo>
                  <a:lnTo>
                    <a:pt x="53183" y="159421"/>
                  </a:lnTo>
                  <a:lnTo>
                    <a:pt x="54505" y="161844"/>
                  </a:lnTo>
                  <a:lnTo>
                    <a:pt x="55975" y="166651"/>
                  </a:lnTo>
                  <a:lnTo>
                    <a:pt x="56627" y="171434"/>
                  </a:lnTo>
                  <a:lnTo>
                    <a:pt x="56802" y="173821"/>
                  </a:lnTo>
                  <a:lnTo>
                    <a:pt x="57711" y="175412"/>
                  </a:lnTo>
                  <a:lnTo>
                    <a:pt x="59112" y="176472"/>
                  </a:lnTo>
                  <a:lnTo>
                    <a:pt x="64294" y="178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269"/>
            <p:cNvSpPr/>
            <p:nvPr/>
          </p:nvSpPr>
          <p:spPr>
            <a:xfrm>
              <a:off x="3621881" y="2478881"/>
              <a:ext cx="214313" cy="14288"/>
            </a:xfrm>
            <a:custGeom>
              <a:avLst/>
              <a:gdLst/>
              <a:ahLst/>
              <a:cxnLst/>
              <a:rect l="0" t="0" r="0" b="0"/>
              <a:pathLst>
                <a:path w="214313" h="14288">
                  <a:moveTo>
                    <a:pt x="0" y="14287"/>
                  </a:moveTo>
                  <a:lnTo>
                    <a:pt x="27435" y="14287"/>
                  </a:lnTo>
                  <a:lnTo>
                    <a:pt x="31783" y="13494"/>
                  </a:lnTo>
                  <a:lnTo>
                    <a:pt x="36270" y="12171"/>
                  </a:lnTo>
                  <a:lnTo>
                    <a:pt x="40849" y="10495"/>
                  </a:lnTo>
                  <a:lnTo>
                    <a:pt x="45489" y="9378"/>
                  </a:lnTo>
                  <a:lnTo>
                    <a:pt x="50170" y="8633"/>
                  </a:lnTo>
                  <a:lnTo>
                    <a:pt x="54878" y="8136"/>
                  </a:lnTo>
                  <a:lnTo>
                    <a:pt x="59604" y="7806"/>
                  </a:lnTo>
                  <a:lnTo>
                    <a:pt x="64342" y="7585"/>
                  </a:lnTo>
                  <a:lnTo>
                    <a:pt x="74634" y="7340"/>
                  </a:lnTo>
                  <a:lnTo>
                    <a:pt x="168974" y="7144"/>
                  </a:lnTo>
                  <a:lnTo>
                    <a:pt x="174562" y="6350"/>
                  </a:lnTo>
                  <a:lnTo>
                    <a:pt x="180668" y="5027"/>
                  </a:lnTo>
                  <a:lnTo>
                    <a:pt x="187120" y="3351"/>
                  </a:lnTo>
                  <a:lnTo>
                    <a:pt x="192216" y="2234"/>
                  </a:lnTo>
                  <a:lnTo>
                    <a:pt x="196406" y="1489"/>
                  </a:lnTo>
                  <a:lnTo>
                    <a:pt x="199993" y="993"/>
                  </a:lnTo>
                  <a:lnTo>
                    <a:pt x="203179" y="662"/>
                  </a:lnTo>
                  <a:lnTo>
                    <a:pt x="206096" y="441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270"/>
            <p:cNvSpPr/>
            <p:nvPr/>
          </p:nvSpPr>
          <p:spPr>
            <a:xfrm>
              <a:off x="3914775" y="2364581"/>
              <a:ext cx="57151" cy="242888"/>
            </a:xfrm>
            <a:custGeom>
              <a:avLst/>
              <a:gdLst/>
              <a:ahLst/>
              <a:cxnLst/>
              <a:rect l="0" t="0" r="0" b="0"/>
              <a:pathLst>
                <a:path w="57151" h="242888">
                  <a:moveTo>
                    <a:pt x="0" y="0"/>
                  </a:moveTo>
                  <a:lnTo>
                    <a:pt x="0" y="6151"/>
                  </a:lnTo>
                  <a:lnTo>
                    <a:pt x="794" y="7275"/>
                  </a:lnTo>
                  <a:lnTo>
                    <a:pt x="2116" y="8819"/>
                  </a:lnTo>
                  <a:lnTo>
                    <a:pt x="3792" y="10642"/>
                  </a:lnTo>
                  <a:lnTo>
                    <a:pt x="4909" y="13444"/>
                  </a:lnTo>
                  <a:lnTo>
                    <a:pt x="6150" y="20792"/>
                  </a:lnTo>
                  <a:lnTo>
                    <a:pt x="7275" y="24180"/>
                  </a:lnTo>
                  <a:lnTo>
                    <a:pt x="8819" y="27232"/>
                  </a:lnTo>
                  <a:lnTo>
                    <a:pt x="10641" y="30061"/>
                  </a:lnTo>
                  <a:lnTo>
                    <a:pt x="11857" y="33535"/>
                  </a:lnTo>
                  <a:lnTo>
                    <a:pt x="12667" y="37438"/>
                  </a:lnTo>
                  <a:lnTo>
                    <a:pt x="13207" y="41627"/>
                  </a:lnTo>
                  <a:lnTo>
                    <a:pt x="13567" y="46007"/>
                  </a:lnTo>
                  <a:lnTo>
                    <a:pt x="13807" y="50515"/>
                  </a:lnTo>
                  <a:lnTo>
                    <a:pt x="13967" y="55108"/>
                  </a:lnTo>
                  <a:lnTo>
                    <a:pt x="14867" y="59757"/>
                  </a:lnTo>
                  <a:lnTo>
                    <a:pt x="16262" y="64444"/>
                  </a:lnTo>
                  <a:lnTo>
                    <a:pt x="17985" y="69157"/>
                  </a:lnTo>
                  <a:lnTo>
                    <a:pt x="19133" y="74679"/>
                  </a:lnTo>
                  <a:lnTo>
                    <a:pt x="19899" y="80742"/>
                  </a:lnTo>
                  <a:lnTo>
                    <a:pt x="20409" y="87166"/>
                  </a:lnTo>
                  <a:lnTo>
                    <a:pt x="20750" y="93036"/>
                  </a:lnTo>
                  <a:lnTo>
                    <a:pt x="21128" y="103791"/>
                  </a:lnTo>
                  <a:lnTo>
                    <a:pt x="22023" y="109675"/>
                  </a:lnTo>
                  <a:lnTo>
                    <a:pt x="23413" y="115979"/>
                  </a:lnTo>
                  <a:lnTo>
                    <a:pt x="25134" y="122563"/>
                  </a:lnTo>
                  <a:lnTo>
                    <a:pt x="27074" y="128540"/>
                  </a:lnTo>
                  <a:lnTo>
                    <a:pt x="29162" y="134112"/>
                  </a:lnTo>
                  <a:lnTo>
                    <a:pt x="31347" y="139414"/>
                  </a:lnTo>
                  <a:lnTo>
                    <a:pt x="32804" y="144536"/>
                  </a:lnTo>
                  <a:lnTo>
                    <a:pt x="33776" y="149539"/>
                  </a:lnTo>
                  <a:lnTo>
                    <a:pt x="34423" y="154461"/>
                  </a:lnTo>
                  <a:lnTo>
                    <a:pt x="35648" y="159330"/>
                  </a:lnTo>
                  <a:lnTo>
                    <a:pt x="37260" y="164164"/>
                  </a:lnTo>
                  <a:lnTo>
                    <a:pt x="39127" y="168974"/>
                  </a:lnTo>
                  <a:lnTo>
                    <a:pt x="40372" y="173768"/>
                  </a:lnTo>
                  <a:lnTo>
                    <a:pt x="41202" y="178551"/>
                  </a:lnTo>
                  <a:lnTo>
                    <a:pt x="41755" y="183328"/>
                  </a:lnTo>
                  <a:lnTo>
                    <a:pt x="42124" y="188100"/>
                  </a:lnTo>
                  <a:lnTo>
                    <a:pt x="42370" y="192869"/>
                  </a:lnTo>
                  <a:lnTo>
                    <a:pt x="42534" y="197635"/>
                  </a:lnTo>
                  <a:lnTo>
                    <a:pt x="43437" y="202400"/>
                  </a:lnTo>
                  <a:lnTo>
                    <a:pt x="44833" y="207165"/>
                  </a:lnTo>
                  <a:lnTo>
                    <a:pt x="46557" y="211928"/>
                  </a:lnTo>
                  <a:lnTo>
                    <a:pt x="47707" y="215898"/>
                  </a:lnTo>
                  <a:lnTo>
                    <a:pt x="48984" y="222426"/>
                  </a:lnTo>
                  <a:lnTo>
                    <a:pt x="49552" y="227972"/>
                  </a:lnTo>
                  <a:lnTo>
                    <a:pt x="49703" y="230563"/>
                  </a:lnTo>
                  <a:lnTo>
                    <a:pt x="50598" y="233083"/>
                  </a:lnTo>
                  <a:lnTo>
                    <a:pt x="51988" y="235557"/>
                  </a:lnTo>
                  <a:lnTo>
                    <a:pt x="57150" y="2428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271"/>
            <p:cNvSpPr/>
            <p:nvPr/>
          </p:nvSpPr>
          <p:spPr>
            <a:xfrm>
              <a:off x="4064793" y="2343150"/>
              <a:ext cx="164181" cy="342901"/>
            </a:xfrm>
            <a:custGeom>
              <a:avLst/>
              <a:gdLst/>
              <a:ahLst/>
              <a:cxnLst/>
              <a:rect l="0" t="0" r="0" b="0"/>
              <a:pathLst>
                <a:path w="164181" h="342901">
                  <a:moveTo>
                    <a:pt x="0" y="0"/>
                  </a:moveTo>
                  <a:lnTo>
                    <a:pt x="3793" y="3792"/>
                  </a:lnTo>
                  <a:lnTo>
                    <a:pt x="5703" y="4909"/>
                  </a:lnTo>
                  <a:lnTo>
                    <a:pt x="9943" y="6150"/>
                  </a:lnTo>
                  <a:lnTo>
                    <a:pt x="14473" y="6702"/>
                  </a:lnTo>
                  <a:lnTo>
                    <a:pt x="16793" y="6849"/>
                  </a:lnTo>
                  <a:lnTo>
                    <a:pt x="19133" y="8535"/>
                  </a:lnTo>
                  <a:lnTo>
                    <a:pt x="23850" y="14641"/>
                  </a:lnTo>
                  <a:lnTo>
                    <a:pt x="27012" y="17698"/>
                  </a:lnTo>
                  <a:lnTo>
                    <a:pt x="30708" y="20530"/>
                  </a:lnTo>
                  <a:lnTo>
                    <a:pt x="34760" y="23211"/>
                  </a:lnTo>
                  <a:lnTo>
                    <a:pt x="38255" y="25793"/>
                  </a:lnTo>
                  <a:lnTo>
                    <a:pt x="41378" y="28307"/>
                  </a:lnTo>
                  <a:lnTo>
                    <a:pt x="44254" y="30778"/>
                  </a:lnTo>
                  <a:lnTo>
                    <a:pt x="48553" y="33218"/>
                  </a:lnTo>
                  <a:lnTo>
                    <a:pt x="53800" y="35639"/>
                  </a:lnTo>
                  <a:lnTo>
                    <a:pt x="59679" y="38047"/>
                  </a:lnTo>
                  <a:lnTo>
                    <a:pt x="64392" y="41239"/>
                  </a:lnTo>
                  <a:lnTo>
                    <a:pt x="68329" y="44955"/>
                  </a:lnTo>
                  <a:lnTo>
                    <a:pt x="71746" y="49020"/>
                  </a:lnTo>
                  <a:lnTo>
                    <a:pt x="75612" y="53317"/>
                  </a:lnTo>
                  <a:lnTo>
                    <a:pt x="84141" y="62326"/>
                  </a:lnTo>
                  <a:lnTo>
                    <a:pt x="88638" y="66156"/>
                  </a:lnTo>
                  <a:lnTo>
                    <a:pt x="93224" y="69504"/>
                  </a:lnTo>
                  <a:lnTo>
                    <a:pt x="97868" y="72530"/>
                  </a:lnTo>
                  <a:lnTo>
                    <a:pt x="102551" y="76928"/>
                  </a:lnTo>
                  <a:lnTo>
                    <a:pt x="107262" y="82241"/>
                  </a:lnTo>
                  <a:lnTo>
                    <a:pt x="111989" y="88165"/>
                  </a:lnTo>
                  <a:lnTo>
                    <a:pt x="115934" y="93702"/>
                  </a:lnTo>
                  <a:lnTo>
                    <a:pt x="119358" y="98980"/>
                  </a:lnTo>
                  <a:lnTo>
                    <a:pt x="122435" y="104086"/>
                  </a:lnTo>
                  <a:lnTo>
                    <a:pt x="126073" y="109078"/>
                  </a:lnTo>
                  <a:lnTo>
                    <a:pt x="130086" y="113994"/>
                  </a:lnTo>
                  <a:lnTo>
                    <a:pt x="134349" y="118858"/>
                  </a:lnTo>
                  <a:lnTo>
                    <a:pt x="137985" y="124482"/>
                  </a:lnTo>
                  <a:lnTo>
                    <a:pt x="141202" y="130613"/>
                  </a:lnTo>
                  <a:lnTo>
                    <a:pt x="146894" y="142981"/>
                  </a:lnTo>
                  <a:lnTo>
                    <a:pt x="152070" y="153770"/>
                  </a:lnTo>
                  <a:lnTo>
                    <a:pt x="154561" y="159663"/>
                  </a:lnTo>
                  <a:lnTo>
                    <a:pt x="157016" y="165973"/>
                  </a:lnTo>
                  <a:lnTo>
                    <a:pt x="159446" y="172561"/>
                  </a:lnTo>
                  <a:lnTo>
                    <a:pt x="161066" y="178541"/>
                  </a:lnTo>
                  <a:lnTo>
                    <a:pt x="162147" y="184114"/>
                  </a:lnTo>
                  <a:lnTo>
                    <a:pt x="162866" y="189418"/>
                  </a:lnTo>
                  <a:lnTo>
                    <a:pt x="163346" y="195335"/>
                  </a:lnTo>
                  <a:lnTo>
                    <a:pt x="163666" y="201660"/>
                  </a:lnTo>
                  <a:lnTo>
                    <a:pt x="164022" y="215039"/>
                  </a:lnTo>
                  <a:lnTo>
                    <a:pt x="164180" y="228923"/>
                  </a:lnTo>
                  <a:lnTo>
                    <a:pt x="163428" y="235165"/>
                  </a:lnTo>
                  <a:lnTo>
                    <a:pt x="162134" y="240914"/>
                  </a:lnTo>
                  <a:lnTo>
                    <a:pt x="158579" y="252329"/>
                  </a:lnTo>
                  <a:lnTo>
                    <a:pt x="154352" y="265340"/>
                  </a:lnTo>
                  <a:lnTo>
                    <a:pt x="152114" y="271349"/>
                  </a:lnTo>
                  <a:lnTo>
                    <a:pt x="149828" y="276943"/>
                  </a:lnTo>
                  <a:lnTo>
                    <a:pt x="145172" y="287392"/>
                  </a:lnTo>
                  <a:lnTo>
                    <a:pt x="138088" y="302199"/>
                  </a:lnTo>
                  <a:lnTo>
                    <a:pt x="133339" y="311846"/>
                  </a:lnTo>
                  <a:lnTo>
                    <a:pt x="128583" y="319308"/>
                  </a:lnTo>
                  <a:lnTo>
                    <a:pt x="126203" y="322410"/>
                  </a:lnTo>
                  <a:lnTo>
                    <a:pt x="123559" y="327972"/>
                  </a:lnTo>
                  <a:lnTo>
                    <a:pt x="122854" y="330567"/>
                  </a:lnTo>
                  <a:lnTo>
                    <a:pt x="121591" y="332296"/>
                  </a:lnTo>
                  <a:lnTo>
                    <a:pt x="119954" y="333450"/>
                  </a:lnTo>
                  <a:lnTo>
                    <a:pt x="118070" y="334218"/>
                  </a:lnTo>
                  <a:lnTo>
                    <a:pt x="116813" y="335524"/>
                  </a:lnTo>
                  <a:lnTo>
                    <a:pt x="115975" y="337189"/>
                  </a:lnTo>
                  <a:lnTo>
                    <a:pt x="114300" y="3429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272"/>
            <p:cNvSpPr/>
            <p:nvPr/>
          </p:nvSpPr>
          <p:spPr>
            <a:xfrm>
              <a:off x="4343400" y="2471737"/>
              <a:ext cx="285751" cy="14289"/>
            </a:xfrm>
            <a:custGeom>
              <a:avLst/>
              <a:gdLst/>
              <a:ahLst/>
              <a:cxnLst/>
              <a:rect l="0" t="0" r="0" b="0"/>
              <a:pathLst>
                <a:path w="285751" h="14289">
                  <a:moveTo>
                    <a:pt x="0" y="0"/>
                  </a:moveTo>
                  <a:lnTo>
                    <a:pt x="157468" y="0"/>
                  </a:lnTo>
                  <a:lnTo>
                    <a:pt x="164509" y="794"/>
                  </a:lnTo>
                  <a:lnTo>
                    <a:pt x="171585" y="2117"/>
                  </a:lnTo>
                  <a:lnTo>
                    <a:pt x="178684" y="3792"/>
                  </a:lnTo>
                  <a:lnTo>
                    <a:pt x="185004" y="4910"/>
                  </a:lnTo>
                  <a:lnTo>
                    <a:pt x="190805" y="5654"/>
                  </a:lnTo>
                  <a:lnTo>
                    <a:pt x="196259" y="6151"/>
                  </a:lnTo>
                  <a:lnTo>
                    <a:pt x="201483" y="6482"/>
                  </a:lnTo>
                  <a:lnTo>
                    <a:pt x="211521" y="6850"/>
                  </a:lnTo>
                  <a:lnTo>
                    <a:pt x="226097" y="7057"/>
                  </a:lnTo>
                  <a:lnTo>
                    <a:pt x="230900" y="7879"/>
                  </a:lnTo>
                  <a:lnTo>
                    <a:pt x="235689" y="9222"/>
                  </a:lnTo>
                  <a:lnTo>
                    <a:pt x="240470" y="10910"/>
                  </a:lnTo>
                  <a:lnTo>
                    <a:pt x="245244" y="12036"/>
                  </a:lnTo>
                  <a:lnTo>
                    <a:pt x="250015" y="12786"/>
                  </a:lnTo>
                  <a:lnTo>
                    <a:pt x="254782" y="13287"/>
                  </a:lnTo>
                  <a:lnTo>
                    <a:pt x="258755" y="13620"/>
                  </a:lnTo>
                  <a:lnTo>
                    <a:pt x="265285" y="13991"/>
                  </a:lnTo>
                  <a:lnTo>
                    <a:pt x="273424" y="14200"/>
                  </a:lnTo>
                  <a:lnTo>
                    <a:pt x="285750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273"/>
            <p:cNvSpPr/>
            <p:nvPr/>
          </p:nvSpPr>
          <p:spPr>
            <a:xfrm>
              <a:off x="4450556" y="2393156"/>
              <a:ext cx="78582" cy="250032"/>
            </a:xfrm>
            <a:custGeom>
              <a:avLst/>
              <a:gdLst/>
              <a:ahLst/>
              <a:cxnLst/>
              <a:rect l="0" t="0" r="0" b="0"/>
              <a:pathLst>
                <a:path w="78582" h="250032">
                  <a:moveTo>
                    <a:pt x="0" y="0"/>
                  </a:moveTo>
                  <a:lnTo>
                    <a:pt x="3792" y="3792"/>
                  </a:lnTo>
                  <a:lnTo>
                    <a:pt x="4910" y="5703"/>
                  </a:lnTo>
                  <a:lnTo>
                    <a:pt x="7275" y="12979"/>
                  </a:lnTo>
                  <a:lnTo>
                    <a:pt x="8819" y="16590"/>
                  </a:lnTo>
                  <a:lnTo>
                    <a:pt x="10642" y="20585"/>
                  </a:lnTo>
                  <a:lnTo>
                    <a:pt x="11857" y="24836"/>
                  </a:lnTo>
                  <a:lnTo>
                    <a:pt x="12667" y="29257"/>
                  </a:lnTo>
                  <a:lnTo>
                    <a:pt x="13207" y="33792"/>
                  </a:lnTo>
                  <a:lnTo>
                    <a:pt x="14361" y="39197"/>
                  </a:lnTo>
                  <a:lnTo>
                    <a:pt x="15924" y="45181"/>
                  </a:lnTo>
                  <a:lnTo>
                    <a:pt x="17760" y="51552"/>
                  </a:lnTo>
                  <a:lnTo>
                    <a:pt x="19777" y="57387"/>
                  </a:lnTo>
                  <a:lnTo>
                    <a:pt x="21916" y="62864"/>
                  </a:lnTo>
                  <a:lnTo>
                    <a:pt x="24135" y="68103"/>
                  </a:lnTo>
                  <a:lnTo>
                    <a:pt x="25616" y="73977"/>
                  </a:lnTo>
                  <a:lnTo>
                    <a:pt x="26602" y="80274"/>
                  </a:lnTo>
                  <a:lnTo>
                    <a:pt x="27259" y="86854"/>
                  </a:lnTo>
                  <a:lnTo>
                    <a:pt x="28491" y="93621"/>
                  </a:lnTo>
                  <a:lnTo>
                    <a:pt x="30107" y="100514"/>
                  </a:lnTo>
                  <a:lnTo>
                    <a:pt x="31978" y="107490"/>
                  </a:lnTo>
                  <a:lnTo>
                    <a:pt x="34018" y="113729"/>
                  </a:lnTo>
                  <a:lnTo>
                    <a:pt x="36172" y="119476"/>
                  </a:lnTo>
                  <a:lnTo>
                    <a:pt x="38402" y="124894"/>
                  </a:lnTo>
                  <a:lnTo>
                    <a:pt x="39889" y="130888"/>
                  </a:lnTo>
                  <a:lnTo>
                    <a:pt x="40880" y="137265"/>
                  </a:lnTo>
                  <a:lnTo>
                    <a:pt x="41541" y="143897"/>
                  </a:lnTo>
                  <a:lnTo>
                    <a:pt x="42775" y="149906"/>
                  </a:lnTo>
                  <a:lnTo>
                    <a:pt x="44392" y="155500"/>
                  </a:lnTo>
                  <a:lnTo>
                    <a:pt x="46263" y="160816"/>
                  </a:lnTo>
                  <a:lnTo>
                    <a:pt x="47511" y="165949"/>
                  </a:lnTo>
                  <a:lnTo>
                    <a:pt x="48343" y="170957"/>
                  </a:lnTo>
                  <a:lnTo>
                    <a:pt x="48897" y="175884"/>
                  </a:lnTo>
                  <a:lnTo>
                    <a:pt x="50061" y="180756"/>
                  </a:lnTo>
                  <a:lnTo>
                    <a:pt x="51630" y="185591"/>
                  </a:lnTo>
                  <a:lnTo>
                    <a:pt x="53470" y="190402"/>
                  </a:lnTo>
                  <a:lnTo>
                    <a:pt x="54697" y="195197"/>
                  </a:lnTo>
                  <a:lnTo>
                    <a:pt x="55514" y="199982"/>
                  </a:lnTo>
                  <a:lnTo>
                    <a:pt x="56059" y="204758"/>
                  </a:lnTo>
                  <a:lnTo>
                    <a:pt x="56423" y="209531"/>
                  </a:lnTo>
                  <a:lnTo>
                    <a:pt x="56665" y="214299"/>
                  </a:lnTo>
                  <a:lnTo>
                    <a:pt x="56827" y="219066"/>
                  </a:lnTo>
                  <a:lnTo>
                    <a:pt x="57728" y="223038"/>
                  </a:lnTo>
                  <a:lnTo>
                    <a:pt x="59123" y="226479"/>
                  </a:lnTo>
                  <a:lnTo>
                    <a:pt x="60846" y="229568"/>
                  </a:lnTo>
                  <a:lnTo>
                    <a:pt x="62761" y="235115"/>
                  </a:lnTo>
                  <a:lnTo>
                    <a:pt x="63272" y="237706"/>
                  </a:lnTo>
                  <a:lnTo>
                    <a:pt x="64406" y="240227"/>
                  </a:lnTo>
                  <a:lnTo>
                    <a:pt x="65957" y="242701"/>
                  </a:lnTo>
                  <a:lnTo>
                    <a:pt x="70355" y="248583"/>
                  </a:lnTo>
                  <a:lnTo>
                    <a:pt x="71509" y="249066"/>
                  </a:lnTo>
                  <a:lnTo>
                    <a:pt x="73073" y="249388"/>
                  </a:lnTo>
                  <a:lnTo>
                    <a:pt x="78581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274"/>
            <p:cNvSpPr/>
            <p:nvPr/>
          </p:nvSpPr>
          <p:spPr>
            <a:xfrm>
              <a:off x="4786436" y="2243137"/>
              <a:ext cx="171237" cy="471489"/>
            </a:xfrm>
            <a:custGeom>
              <a:avLst/>
              <a:gdLst/>
              <a:ahLst/>
              <a:cxnLst/>
              <a:rect l="0" t="0" r="0" b="0"/>
              <a:pathLst>
                <a:path w="171237" h="471489">
                  <a:moveTo>
                    <a:pt x="164182" y="0"/>
                  </a:moveTo>
                  <a:lnTo>
                    <a:pt x="154239" y="0"/>
                  </a:lnTo>
                  <a:lnTo>
                    <a:pt x="151997" y="794"/>
                  </a:lnTo>
                  <a:lnTo>
                    <a:pt x="147390" y="3792"/>
                  </a:lnTo>
                  <a:lnTo>
                    <a:pt x="142696" y="7771"/>
                  </a:lnTo>
                  <a:lnTo>
                    <a:pt x="140333" y="9943"/>
                  </a:lnTo>
                  <a:lnTo>
                    <a:pt x="137170" y="12185"/>
                  </a:lnTo>
                  <a:lnTo>
                    <a:pt x="133474" y="14474"/>
                  </a:lnTo>
                  <a:lnTo>
                    <a:pt x="129423" y="16793"/>
                  </a:lnTo>
                  <a:lnTo>
                    <a:pt x="125928" y="19926"/>
                  </a:lnTo>
                  <a:lnTo>
                    <a:pt x="122805" y="23603"/>
                  </a:lnTo>
                  <a:lnTo>
                    <a:pt x="119928" y="27642"/>
                  </a:lnTo>
                  <a:lnTo>
                    <a:pt x="116423" y="31128"/>
                  </a:lnTo>
                  <a:lnTo>
                    <a:pt x="112499" y="34246"/>
                  </a:lnTo>
                  <a:lnTo>
                    <a:pt x="108296" y="37118"/>
                  </a:lnTo>
                  <a:lnTo>
                    <a:pt x="104699" y="40620"/>
                  </a:lnTo>
                  <a:lnTo>
                    <a:pt x="101508" y="44543"/>
                  </a:lnTo>
                  <a:lnTo>
                    <a:pt x="98587" y="48745"/>
                  </a:lnTo>
                  <a:lnTo>
                    <a:pt x="95052" y="53134"/>
                  </a:lnTo>
                  <a:lnTo>
                    <a:pt x="91108" y="57648"/>
                  </a:lnTo>
                  <a:lnTo>
                    <a:pt x="86891" y="62244"/>
                  </a:lnTo>
                  <a:lnTo>
                    <a:pt x="77972" y="71585"/>
                  </a:lnTo>
                  <a:lnTo>
                    <a:pt x="73372" y="76298"/>
                  </a:lnTo>
                  <a:lnTo>
                    <a:pt x="69511" y="81028"/>
                  </a:lnTo>
                  <a:lnTo>
                    <a:pt x="66143" y="85769"/>
                  </a:lnTo>
                  <a:lnTo>
                    <a:pt x="55494" y="102142"/>
                  </a:lnTo>
                  <a:lnTo>
                    <a:pt x="51242" y="108576"/>
                  </a:lnTo>
                  <a:lnTo>
                    <a:pt x="47614" y="114453"/>
                  </a:lnTo>
                  <a:lnTo>
                    <a:pt x="44402" y="119958"/>
                  </a:lnTo>
                  <a:lnTo>
                    <a:pt x="41466" y="125216"/>
                  </a:lnTo>
                  <a:lnTo>
                    <a:pt x="38715" y="131102"/>
                  </a:lnTo>
                  <a:lnTo>
                    <a:pt x="31052" y="149970"/>
                  </a:lnTo>
                  <a:lnTo>
                    <a:pt x="26167" y="160845"/>
                  </a:lnTo>
                  <a:lnTo>
                    <a:pt x="21350" y="173087"/>
                  </a:lnTo>
                  <a:lnTo>
                    <a:pt x="16564" y="185671"/>
                  </a:lnTo>
                  <a:lnTo>
                    <a:pt x="11791" y="196556"/>
                  </a:lnTo>
                  <a:lnTo>
                    <a:pt x="7024" y="208802"/>
                  </a:lnTo>
                  <a:lnTo>
                    <a:pt x="3053" y="222182"/>
                  </a:lnTo>
                  <a:lnTo>
                    <a:pt x="1288" y="236066"/>
                  </a:lnTo>
                  <a:lnTo>
                    <a:pt x="503" y="248058"/>
                  </a:lnTo>
                  <a:lnTo>
                    <a:pt x="155" y="259473"/>
                  </a:lnTo>
                  <a:lnTo>
                    <a:pt x="0" y="272484"/>
                  </a:lnTo>
                  <a:lnTo>
                    <a:pt x="2048" y="286204"/>
                  </a:lnTo>
                  <a:lnTo>
                    <a:pt x="4810" y="300239"/>
                  </a:lnTo>
                  <a:lnTo>
                    <a:pt x="6038" y="314415"/>
                  </a:lnTo>
                  <a:lnTo>
                    <a:pt x="8700" y="326536"/>
                  </a:lnTo>
                  <a:lnTo>
                    <a:pt x="23787" y="371772"/>
                  </a:lnTo>
                  <a:lnTo>
                    <a:pt x="26929" y="378023"/>
                  </a:lnTo>
                  <a:lnTo>
                    <a:pt x="30611" y="383778"/>
                  </a:lnTo>
                  <a:lnTo>
                    <a:pt x="34654" y="389202"/>
                  </a:lnTo>
                  <a:lnTo>
                    <a:pt x="38936" y="394406"/>
                  </a:lnTo>
                  <a:lnTo>
                    <a:pt x="43379" y="399462"/>
                  </a:lnTo>
                  <a:lnTo>
                    <a:pt x="47928" y="404420"/>
                  </a:lnTo>
                  <a:lnTo>
                    <a:pt x="52548" y="408520"/>
                  </a:lnTo>
                  <a:lnTo>
                    <a:pt x="57216" y="412047"/>
                  </a:lnTo>
                  <a:lnTo>
                    <a:pt x="61915" y="415192"/>
                  </a:lnTo>
                  <a:lnTo>
                    <a:pt x="65842" y="418876"/>
                  </a:lnTo>
                  <a:lnTo>
                    <a:pt x="69253" y="422919"/>
                  </a:lnTo>
                  <a:lnTo>
                    <a:pt x="72321" y="427202"/>
                  </a:lnTo>
                  <a:lnTo>
                    <a:pt x="75954" y="430852"/>
                  </a:lnTo>
                  <a:lnTo>
                    <a:pt x="79964" y="434078"/>
                  </a:lnTo>
                  <a:lnTo>
                    <a:pt x="84224" y="437023"/>
                  </a:lnTo>
                  <a:lnTo>
                    <a:pt x="88652" y="439780"/>
                  </a:lnTo>
                  <a:lnTo>
                    <a:pt x="93191" y="442412"/>
                  </a:lnTo>
                  <a:lnTo>
                    <a:pt x="97805" y="444960"/>
                  </a:lnTo>
                  <a:lnTo>
                    <a:pt x="101674" y="447452"/>
                  </a:lnTo>
                  <a:lnTo>
                    <a:pt x="105048" y="449908"/>
                  </a:lnTo>
                  <a:lnTo>
                    <a:pt x="108090" y="452339"/>
                  </a:lnTo>
                  <a:lnTo>
                    <a:pt x="111706" y="454753"/>
                  </a:lnTo>
                  <a:lnTo>
                    <a:pt x="115705" y="457156"/>
                  </a:lnTo>
                  <a:lnTo>
                    <a:pt x="119958" y="459552"/>
                  </a:lnTo>
                  <a:lnTo>
                    <a:pt x="123587" y="461149"/>
                  </a:lnTo>
                  <a:lnTo>
                    <a:pt x="126800" y="462214"/>
                  </a:lnTo>
                  <a:lnTo>
                    <a:pt x="129736" y="462924"/>
                  </a:lnTo>
                  <a:lnTo>
                    <a:pt x="132487" y="464191"/>
                  </a:lnTo>
                  <a:lnTo>
                    <a:pt x="137660" y="467715"/>
                  </a:lnTo>
                  <a:lnTo>
                    <a:pt x="142605" y="469811"/>
                  </a:lnTo>
                  <a:lnTo>
                    <a:pt x="147449" y="470742"/>
                  </a:lnTo>
                  <a:lnTo>
                    <a:pt x="152247" y="471156"/>
                  </a:lnTo>
                  <a:lnTo>
                    <a:pt x="157026" y="471340"/>
                  </a:lnTo>
                  <a:lnTo>
                    <a:pt x="163763" y="471479"/>
                  </a:lnTo>
                  <a:lnTo>
                    <a:pt x="171236" y="471488"/>
                  </a:lnTo>
                  <a:lnTo>
                    <a:pt x="164182" y="4714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275"/>
            <p:cNvSpPr/>
            <p:nvPr/>
          </p:nvSpPr>
          <p:spPr>
            <a:xfrm>
              <a:off x="4989365" y="2378868"/>
              <a:ext cx="289867" cy="214314"/>
            </a:xfrm>
            <a:custGeom>
              <a:avLst/>
              <a:gdLst/>
              <a:ahLst/>
              <a:cxnLst/>
              <a:rect l="0" t="0" r="0" b="0"/>
              <a:pathLst>
                <a:path w="289867" h="214314">
                  <a:moveTo>
                    <a:pt x="4116" y="0"/>
                  </a:moveTo>
                  <a:lnTo>
                    <a:pt x="0" y="0"/>
                  </a:lnTo>
                  <a:lnTo>
                    <a:pt x="3417" y="0"/>
                  </a:lnTo>
                  <a:lnTo>
                    <a:pt x="3650" y="794"/>
                  </a:lnTo>
                  <a:lnTo>
                    <a:pt x="3909" y="3793"/>
                  </a:lnTo>
                  <a:lnTo>
                    <a:pt x="4772" y="5704"/>
                  </a:lnTo>
                  <a:lnTo>
                    <a:pt x="9778" y="12185"/>
                  </a:lnTo>
                  <a:lnTo>
                    <a:pt x="14041" y="16793"/>
                  </a:lnTo>
                  <a:lnTo>
                    <a:pt x="20903" y="23849"/>
                  </a:lnTo>
                  <a:lnTo>
                    <a:pt x="27717" y="28592"/>
                  </a:lnTo>
                  <a:lnTo>
                    <a:pt x="31756" y="30968"/>
                  </a:lnTo>
                  <a:lnTo>
                    <a:pt x="35243" y="34139"/>
                  </a:lnTo>
                  <a:lnTo>
                    <a:pt x="38361" y="37840"/>
                  </a:lnTo>
                  <a:lnTo>
                    <a:pt x="41233" y="41896"/>
                  </a:lnTo>
                  <a:lnTo>
                    <a:pt x="48658" y="48519"/>
                  </a:lnTo>
                  <a:lnTo>
                    <a:pt x="70153" y="63030"/>
                  </a:lnTo>
                  <a:lnTo>
                    <a:pt x="75128" y="67420"/>
                  </a:lnTo>
                  <a:lnTo>
                    <a:pt x="79238" y="71934"/>
                  </a:lnTo>
                  <a:lnTo>
                    <a:pt x="82773" y="76531"/>
                  </a:lnTo>
                  <a:lnTo>
                    <a:pt x="87510" y="81183"/>
                  </a:lnTo>
                  <a:lnTo>
                    <a:pt x="93049" y="85872"/>
                  </a:lnTo>
                  <a:lnTo>
                    <a:pt x="99124" y="90586"/>
                  </a:lnTo>
                  <a:lnTo>
                    <a:pt x="105555" y="95316"/>
                  </a:lnTo>
                  <a:lnTo>
                    <a:pt x="119050" y="104804"/>
                  </a:lnTo>
                  <a:lnTo>
                    <a:pt x="125189" y="109557"/>
                  </a:lnTo>
                  <a:lnTo>
                    <a:pt x="130868" y="114313"/>
                  </a:lnTo>
                  <a:lnTo>
                    <a:pt x="136243" y="119071"/>
                  </a:lnTo>
                  <a:lnTo>
                    <a:pt x="142207" y="123037"/>
                  </a:lnTo>
                  <a:lnTo>
                    <a:pt x="148564" y="126475"/>
                  </a:lnTo>
                  <a:lnTo>
                    <a:pt x="155183" y="129561"/>
                  </a:lnTo>
                  <a:lnTo>
                    <a:pt x="161184" y="133205"/>
                  </a:lnTo>
                  <a:lnTo>
                    <a:pt x="166772" y="137222"/>
                  </a:lnTo>
                  <a:lnTo>
                    <a:pt x="172084" y="141488"/>
                  </a:lnTo>
                  <a:lnTo>
                    <a:pt x="177213" y="145919"/>
                  </a:lnTo>
                  <a:lnTo>
                    <a:pt x="182220" y="150461"/>
                  </a:lnTo>
                  <a:lnTo>
                    <a:pt x="187146" y="155076"/>
                  </a:lnTo>
                  <a:lnTo>
                    <a:pt x="192017" y="158947"/>
                  </a:lnTo>
                  <a:lnTo>
                    <a:pt x="196852" y="162321"/>
                  </a:lnTo>
                  <a:lnTo>
                    <a:pt x="201663" y="165364"/>
                  </a:lnTo>
                  <a:lnTo>
                    <a:pt x="206458" y="168980"/>
                  </a:lnTo>
                  <a:lnTo>
                    <a:pt x="211242" y="172978"/>
                  </a:lnTo>
                  <a:lnTo>
                    <a:pt x="216018" y="177232"/>
                  </a:lnTo>
                  <a:lnTo>
                    <a:pt x="221584" y="180861"/>
                  </a:lnTo>
                  <a:lnTo>
                    <a:pt x="227676" y="184074"/>
                  </a:lnTo>
                  <a:lnTo>
                    <a:pt x="234118" y="187010"/>
                  </a:lnTo>
                  <a:lnTo>
                    <a:pt x="239207" y="189761"/>
                  </a:lnTo>
                  <a:lnTo>
                    <a:pt x="246978" y="194934"/>
                  </a:lnTo>
                  <a:lnTo>
                    <a:pt x="253077" y="197763"/>
                  </a:lnTo>
                  <a:lnTo>
                    <a:pt x="255815" y="198517"/>
                  </a:lnTo>
                  <a:lnTo>
                    <a:pt x="260974" y="201471"/>
                  </a:lnTo>
                  <a:lnTo>
                    <a:pt x="263461" y="203371"/>
                  </a:lnTo>
                  <a:lnTo>
                    <a:pt x="268341" y="205481"/>
                  </a:lnTo>
                  <a:lnTo>
                    <a:pt x="270753" y="206044"/>
                  </a:lnTo>
                  <a:lnTo>
                    <a:pt x="275550" y="208786"/>
                  </a:lnTo>
                  <a:lnTo>
                    <a:pt x="281305" y="213221"/>
                  </a:lnTo>
                  <a:lnTo>
                    <a:pt x="284209" y="213828"/>
                  </a:lnTo>
                  <a:lnTo>
                    <a:pt x="289866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276"/>
            <p:cNvSpPr/>
            <p:nvPr/>
          </p:nvSpPr>
          <p:spPr>
            <a:xfrm>
              <a:off x="5029200" y="2386012"/>
              <a:ext cx="200026" cy="192882"/>
            </a:xfrm>
            <a:custGeom>
              <a:avLst/>
              <a:gdLst/>
              <a:ahLst/>
              <a:cxnLst/>
              <a:rect l="0" t="0" r="0" b="0"/>
              <a:pathLst>
                <a:path w="200026" h="192882">
                  <a:moveTo>
                    <a:pt x="200025" y="0"/>
                  </a:moveTo>
                  <a:lnTo>
                    <a:pt x="189383" y="0"/>
                  </a:lnTo>
                  <a:lnTo>
                    <a:pt x="187374" y="794"/>
                  </a:lnTo>
                  <a:lnTo>
                    <a:pt x="183025" y="3792"/>
                  </a:lnTo>
                  <a:lnTo>
                    <a:pt x="180754" y="6497"/>
                  </a:lnTo>
                  <a:lnTo>
                    <a:pt x="178446" y="9888"/>
                  </a:lnTo>
                  <a:lnTo>
                    <a:pt x="176114" y="13736"/>
                  </a:lnTo>
                  <a:lnTo>
                    <a:pt x="172972" y="17888"/>
                  </a:lnTo>
                  <a:lnTo>
                    <a:pt x="169290" y="22244"/>
                  </a:lnTo>
                  <a:lnTo>
                    <a:pt x="165247" y="26736"/>
                  </a:lnTo>
                  <a:lnTo>
                    <a:pt x="156522" y="35960"/>
                  </a:lnTo>
                  <a:lnTo>
                    <a:pt x="151973" y="40642"/>
                  </a:lnTo>
                  <a:lnTo>
                    <a:pt x="146559" y="45351"/>
                  </a:lnTo>
                  <a:lnTo>
                    <a:pt x="140568" y="50078"/>
                  </a:lnTo>
                  <a:lnTo>
                    <a:pt x="134193" y="54816"/>
                  </a:lnTo>
                  <a:lnTo>
                    <a:pt x="128356" y="60357"/>
                  </a:lnTo>
                  <a:lnTo>
                    <a:pt x="122877" y="66432"/>
                  </a:lnTo>
                  <a:lnTo>
                    <a:pt x="117637" y="72863"/>
                  </a:lnTo>
                  <a:lnTo>
                    <a:pt x="111761" y="78738"/>
                  </a:lnTo>
                  <a:lnTo>
                    <a:pt x="105464" y="84242"/>
                  </a:lnTo>
                  <a:lnTo>
                    <a:pt x="98884" y="89499"/>
                  </a:lnTo>
                  <a:lnTo>
                    <a:pt x="92116" y="94591"/>
                  </a:lnTo>
                  <a:lnTo>
                    <a:pt x="78246" y="104482"/>
                  </a:lnTo>
                  <a:lnTo>
                    <a:pt x="57051" y="118976"/>
                  </a:lnTo>
                  <a:lnTo>
                    <a:pt x="51527" y="124561"/>
                  </a:lnTo>
                  <a:lnTo>
                    <a:pt x="47051" y="130666"/>
                  </a:lnTo>
                  <a:lnTo>
                    <a:pt x="43274" y="137117"/>
                  </a:lnTo>
                  <a:lnTo>
                    <a:pt x="39168" y="142211"/>
                  </a:lnTo>
                  <a:lnTo>
                    <a:pt x="34843" y="146401"/>
                  </a:lnTo>
                  <a:lnTo>
                    <a:pt x="30372" y="149988"/>
                  </a:lnTo>
                  <a:lnTo>
                    <a:pt x="25804" y="153967"/>
                  </a:lnTo>
                  <a:lnTo>
                    <a:pt x="21171" y="158207"/>
                  </a:lnTo>
                  <a:lnTo>
                    <a:pt x="16495" y="162622"/>
                  </a:lnTo>
                  <a:lnTo>
                    <a:pt x="13378" y="166358"/>
                  </a:lnTo>
                  <a:lnTo>
                    <a:pt x="11300" y="169643"/>
                  </a:lnTo>
                  <a:lnTo>
                    <a:pt x="8991" y="175409"/>
                  </a:lnTo>
                  <a:lnTo>
                    <a:pt x="7964" y="180618"/>
                  </a:lnTo>
                  <a:lnTo>
                    <a:pt x="5392" y="185579"/>
                  </a:lnTo>
                  <a:lnTo>
                    <a:pt x="0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277"/>
            <p:cNvSpPr/>
            <p:nvPr/>
          </p:nvSpPr>
          <p:spPr>
            <a:xfrm>
              <a:off x="5407818" y="2436044"/>
              <a:ext cx="257176" cy="14263"/>
            </a:xfrm>
            <a:custGeom>
              <a:avLst/>
              <a:gdLst/>
              <a:ahLst/>
              <a:cxnLst/>
              <a:rect l="0" t="0" r="0" b="0"/>
              <a:pathLst>
                <a:path w="257176" h="14263">
                  <a:moveTo>
                    <a:pt x="0" y="14262"/>
                  </a:moveTo>
                  <a:lnTo>
                    <a:pt x="3793" y="10470"/>
                  </a:lnTo>
                  <a:lnTo>
                    <a:pt x="6498" y="9352"/>
                  </a:lnTo>
                  <a:lnTo>
                    <a:pt x="9888" y="8607"/>
                  </a:lnTo>
                  <a:lnTo>
                    <a:pt x="13736" y="8111"/>
                  </a:lnTo>
                  <a:lnTo>
                    <a:pt x="17095" y="7780"/>
                  </a:lnTo>
                  <a:lnTo>
                    <a:pt x="22944" y="7412"/>
                  </a:lnTo>
                  <a:lnTo>
                    <a:pt x="42076" y="7205"/>
                  </a:lnTo>
                  <a:lnTo>
                    <a:pt x="64061" y="7144"/>
                  </a:lnTo>
                  <a:lnTo>
                    <a:pt x="71283" y="6341"/>
                  </a:lnTo>
                  <a:lnTo>
                    <a:pt x="78478" y="5013"/>
                  </a:lnTo>
                  <a:lnTo>
                    <a:pt x="85656" y="3333"/>
                  </a:lnTo>
                  <a:lnTo>
                    <a:pt x="93617" y="2214"/>
                  </a:lnTo>
                  <a:lnTo>
                    <a:pt x="102099" y="1467"/>
                  </a:lnTo>
                  <a:lnTo>
                    <a:pt x="110928" y="970"/>
                  </a:lnTo>
                  <a:lnTo>
                    <a:pt x="127089" y="417"/>
                  </a:lnTo>
                  <a:lnTo>
                    <a:pt x="153075" y="62"/>
                  </a:lnTo>
                  <a:lnTo>
                    <a:pt x="172356" y="0"/>
                  </a:lnTo>
                  <a:lnTo>
                    <a:pt x="178404" y="785"/>
                  </a:lnTo>
                  <a:lnTo>
                    <a:pt x="184024" y="2102"/>
                  </a:lnTo>
                  <a:lnTo>
                    <a:pt x="189358" y="3774"/>
                  </a:lnTo>
                  <a:lnTo>
                    <a:pt x="195295" y="4889"/>
                  </a:lnTo>
                  <a:lnTo>
                    <a:pt x="201634" y="5632"/>
                  </a:lnTo>
                  <a:lnTo>
                    <a:pt x="208242" y="6127"/>
                  </a:lnTo>
                  <a:lnTo>
                    <a:pt x="214234" y="6457"/>
                  </a:lnTo>
                  <a:lnTo>
                    <a:pt x="225126" y="6825"/>
                  </a:lnTo>
                  <a:lnTo>
                    <a:pt x="239350" y="7060"/>
                  </a:lnTo>
                  <a:lnTo>
                    <a:pt x="257175" y="71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278"/>
            <p:cNvSpPr/>
            <p:nvPr/>
          </p:nvSpPr>
          <p:spPr>
            <a:xfrm>
              <a:off x="5472112" y="2371725"/>
              <a:ext cx="92870" cy="200026"/>
            </a:xfrm>
            <a:custGeom>
              <a:avLst/>
              <a:gdLst/>
              <a:ahLst/>
              <a:cxnLst/>
              <a:rect l="0" t="0" r="0" b="0"/>
              <a:pathLst>
                <a:path w="92870" h="200026">
                  <a:moveTo>
                    <a:pt x="0" y="0"/>
                  </a:moveTo>
                  <a:lnTo>
                    <a:pt x="3792" y="3792"/>
                  </a:lnTo>
                  <a:lnTo>
                    <a:pt x="5703" y="6497"/>
                  </a:lnTo>
                  <a:lnTo>
                    <a:pt x="7771" y="9887"/>
                  </a:lnTo>
                  <a:lnTo>
                    <a:pt x="9943" y="13735"/>
                  </a:lnTo>
                  <a:lnTo>
                    <a:pt x="11392" y="17094"/>
                  </a:lnTo>
                  <a:lnTo>
                    <a:pt x="13000" y="22943"/>
                  </a:lnTo>
                  <a:lnTo>
                    <a:pt x="14223" y="26408"/>
                  </a:lnTo>
                  <a:lnTo>
                    <a:pt x="15832" y="30305"/>
                  </a:lnTo>
                  <a:lnTo>
                    <a:pt x="17699" y="34491"/>
                  </a:lnTo>
                  <a:lnTo>
                    <a:pt x="21889" y="43375"/>
                  </a:lnTo>
                  <a:lnTo>
                    <a:pt x="31047" y="62013"/>
                  </a:lnTo>
                  <a:lnTo>
                    <a:pt x="33398" y="67536"/>
                  </a:lnTo>
                  <a:lnTo>
                    <a:pt x="35759" y="73599"/>
                  </a:lnTo>
                  <a:lnTo>
                    <a:pt x="38127" y="80022"/>
                  </a:lnTo>
                  <a:lnTo>
                    <a:pt x="40499" y="85892"/>
                  </a:lnTo>
                  <a:lnTo>
                    <a:pt x="42875" y="91392"/>
                  </a:lnTo>
                  <a:lnTo>
                    <a:pt x="45252" y="96647"/>
                  </a:lnTo>
                  <a:lnTo>
                    <a:pt x="46837" y="102531"/>
                  </a:lnTo>
                  <a:lnTo>
                    <a:pt x="47893" y="108835"/>
                  </a:lnTo>
                  <a:lnTo>
                    <a:pt x="48597" y="115419"/>
                  </a:lnTo>
                  <a:lnTo>
                    <a:pt x="49067" y="120602"/>
                  </a:lnTo>
                  <a:lnTo>
                    <a:pt x="49380" y="124851"/>
                  </a:lnTo>
                  <a:lnTo>
                    <a:pt x="49589" y="128478"/>
                  </a:lnTo>
                  <a:lnTo>
                    <a:pt x="50522" y="133277"/>
                  </a:lnTo>
                  <a:lnTo>
                    <a:pt x="51938" y="138857"/>
                  </a:lnTo>
                  <a:lnTo>
                    <a:pt x="53675" y="144959"/>
                  </a:lnTo>
                  <a:lnTo>
                    <a:pt x="55627" y="150614"/>
                  </a:lnTo>
                  <a:lnTo>
                    <a:pt x="57722" y="155972"/>
                  </a:lnTo>
                  <a:lnTo>
                    <a:pt x="59913" y="161131"/>
                  </a:lnTo>
                  <a:lnTo>
                    <a:pt x="61373" y="165364"/>
                  </a:lnTo>
                  <a:lnTo>
                    <a:pt x="62347" y="168980"/>
                  </a:lnTo>
                  <a:lnTo>
                    <a:pt x="63428" y="175115"/>
                  </a:lnTo>
                  <a:lnTo>
                    <a:pt x="63909" y="180487"/>
                  </a:lnTo>
                  <a:lnTo>
                    <a:pt x="64831" y="183031"/>
                  </a:lnTo>
                  <a:lnTo>
                    <a:pt x="66240" y="185520"/>
                  </a:lnTo>
                  <a:lnTo>
                    <a:pt x="67973" y="187974"/>
                  </a:lnTo>
                  <a:lnTo>
                    <a:pt x="70715" y="190403"/>
                  </a:lnTo>
                  <a:lnTo>
                    <a:pt x="74131" y="192817"/>
                  </a:lnTo>
                  <a:lnTo>
                    <a:pt x="77996" y="195219"/>
                  </a:lnTo>
                  <a:lnTo>
                    <a:pt x="81366" y="196821"/>
                  </a:lnTo>
                  <a:lnTo>
                    <a:pt x="84406" y="197889"/>
                  </a:lnTo>
                  <a:lnTo>
                    <a:pt x="92869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279"/>
            <p:cNvSpPr/>
            <p:nvPr/>
          </p:nvSpPr>
          <p:spPr>
            <a:xfrm>
              <a:off x="5715000" y="2321823"/>
              <a:ext cx="300038" cy="228459"/>
            </a:xfrm>
            <a:custGeom>
              <a:avLst/>
              <a:gdLst/>
              <a:ahLst/>
              <a:cxnLst/>
              <a:rect l="0" t="0" r="0" b="0"/>
              <a:pathLst>
                <a:path w="300038" h="228459">
                  <a:moveTo>
                    <a:pt x="0" y="42758"/>
                  </a:moveTo>
                  <a:lnTo>
                    <a:pt x="0" y="38966"/>
                  </a:lnTo>
                  <a:lnTo>
                    <a:pt x="794" y="37054"/>
                  </a:lnTo>
                  <a:lnTo>
                    <a:pt x="3792" y="32815"/>
                  </a:lnTo>
                  <a:lnTo>
                    <a:pt x="5703" y="31367"/>
                  </a:lnTo>
                  <a:lnTo>
                    <a:pt x="7770" y="30401"/>
                  </a:lnTo>
                  <a:lnTo>
                    <a:pt x="9942" y="29758"/>
                  </a:lnTo>
                  <a:lnTo>
                    <a:pt x="14473" y="26926"/>
                  </a:lnTo>
                  <a:lnTo>
                    <a:pt x="19926" y="22228"/>
                  </a:lnTo>
                  <a:lnTo>
                    <a:pt x="27641" y="14848"/>
                  </a:lnTo>
                  <a:lnTo>
                    <a:pt x="31921" y="12245"/>
                  </a:lnTo>
                  <a:lnTo>
                    <a:pt x="40910" y="9353"/>
                  </a:lnTo>
                  <a:lnTo>
                    <a:pt x="46323" y="7788"/>
                  </a:lnTo>
                  <a:lnTo>
                    <a:pt x="58688" y="3932"/>
                  </a:lnTo>
                  <a:lnTo>
                    <a:pt x="64525" y="2587"/>
                  </a:lnTo>
                  <a:lnTo>
                    <a:pt x="70004" y="1690"/>
                  </a:lnTo>
                  <a:lnTo>
                    <a:pt x="75245" y="1091"/>
                  </a:lnTo>
                  <a:lnTo>
                    <a:pt x="80325" y="693"/>
                  </a:lnTo>
                  <a:lnTo>
                    <a:pt x="85300" y="427"/>
                  </a:lnTo>
                  <a:lnTo>
                    <a:pt x="95061" y="132"/>
                  </a:lnTo>
                  <a:lnTo>
                    <a:pt x="104691" y="0"/>
                  </a:lnTo>
                  <a:lnTo>
                    <a:pt x="109481" y="759"/>
                  </a:lnTo>
                  <a:lnTo>
                    <a:pt x="114262" y="2058"/>
                  </a:lnTo>
                  <a:lnTo>
                    <a:pt x="123014" y="5619"/>
                  </a:lnTo>
                  <a:lnTo>
                    <a:pt x="129550" y="9848"/>
                  </a:lnTo>
                  <a:lnTo>
                    <a:pt x="137691" y="16691"/>
                  </a:lnTo>
                  <a:lnTo>
                    <a:pt x="139420" y="19030"/>
                  </a:lnTo>
                  <a:lnTo>
                    <a:pt x="141339" y="23745"/>
                  </a:lnTo>
                  <a:lnTo>
                    <a:pt x="142192" y="30604"/>
                  </a:lnTo>
                  <a:lnTo>
                    <a:pt x="142420" y="34655"/>
                  </a:lnTo>
                  <a:lnTo>
                    <a:pt x="142672" y="45507"/>
                  </a:lnTo>
                  <a:lnTo>
                    <a:pt x="142740" y="51734"/>
                  </a:lnTo>
                  <a:lnTo>
                    <a:pt x="141991" y="57473"/>
                  </a:lnTo>
                  <a:lnTo>
                    <a:pt x="140698" y="62887"/>
                  </a:lnTo>
                  <a:lnTo>
                    <a:pt x="126079" y="107394"/>
                  </a:lnTo>
                  <a:lnTo>
                    <a:pt x="122946" y="114423"/>
                  </a:lnTo>
                  <a:lnTo>
                    <a:pt x="119270" y="121491"/>
                  </a:lnTo>
                  <a:lnTo>
                    <a:pt x="111746" y="134900"/>
                  </a:lnTo>
                  <a:lnTo>
                    <a:pt x="105757" y="146152"/>
                  </a:lnTo>
                  <a:lnTo>
                    <a:pt x="102254" y="152168"/>
                  </a:lnTo>
                  <a:lnTo>
                    <a:pt x="94130" y="165203"/>
                  </a:lnTo>
                  <a:lnTo>
                    <a:pt x="91328" y="170426"/>
                  </a:lnTo>
                  <a:lnTo>
                    <a:pt x="89460" y="174701"/>
                  </a:lnTo>
                  <a:lnTo>
                    <a:pt x="88215" y="178345"/>
                  </a:lnTo>
                  <a:lnTo>
                    <a:pt x="86591" y="182362"/>
                  </a:lnTo>
                  <a:lnTo>
                    <a:pt x="84714" y="186627"/>
                  </a:lnTo>
                  <a:lnTo>
                    <a:pt x="82670" y="191058"/>
                  </a:lnTo>
                  <a:lnTo>
                    <a:pt x="80398" y="198098"/>
                  </a:lnTo>
                  <a:lnTo>
                    <a:pt x="79389" y="203873"/>
                  </a:lnTo>
                  <a:lnTo>
                    <a:pt x="78940" y="209085"/>
                  </a:lnTo>
                  <a:lnTo>
                    <a:pt x="79614" y="211587"/>
                  </a:lnTo>
                  <a:lnTo>
                    <a:pt x="82480" y="216482"/>
                  </a:lnTo>
                  <a:lnTo>
                    <a:pt x="84282" y="221304"/>
                  </a:lnTo>
                  <a:lnTo>
                    <a:pt x="84763" y="223701"/>
                  </a:lnTo>
                  <a:lnTo>
                    <a:pt x="86671" y="225299"/>
                  </a:lnTo>
                  <a:lnTo>
                    <a:pt x="89530" y="226365"/>
                  </a:lnTo>
                  <a:lnTo>
                    <a:pt x="96147" y="227548"/>
                  </a:lnTo>
                  <a:lnTo>
                    <a:pt x="105129" y="228215"/>
                  </a:lnTo>
                  <a:lnTo>
                    <a:pt x="113134" y="228370"/>
                  </a:lnTo>
                  <a:lnTo>
                    <a:pt x="126566" y="228458"/>
                  </a:lnTo>
                  <a:lnTo>
                    <a:pt x="135891" y="226362"/>
                  </a:lnTo>
                  <a:lnTo>
                    <a:pt x="140600" y="224692"/>
                  </a:lnTo>
                  <a:lnTo>
                    <a:pt x="146121" y="223578"/>
                  </a:lnTo>
                  <a:lnTo>
                    <a:pt x="152182" y="222836"/>
                  </a:lnTo>
                  <a:lnTo>
                    <a:pt x="158605" y="222341"/>
                  </a:lnTo>
                  <a:lnTo>
                    <a:pt x="165268" y="221218"/>
                  </a:lnTo>
                  <a:lnTo>
                    <a:pt x="172091" y="219675"/>
                  </a:lnTo>
                  <a:lnTo>
                    <a:pt x="179021" y="217852"/>
                  </a:lnTo>
                  <a:lnTo>
                    <a:pt x="186022" y="215844"/>
                  </a:lnTo>
                  <a:lnTo>
                    <a:pt x="200151" y="211495"/>
                  </a:lnTo>
                  <a:lnTo>
                    <a:pt x="264322" y="190387"/>
                  </a:lnTo>
                  <a:lnTo>
                    <a:pt x="271464" y="187214"/>
                  </a:lnTo>
                  <a:lnTo>
                    <a:pt x="278607" y="183512"/>
                  </a:lnTo>
                  <a:lnTo>
                    <a:pt x="300037" y="17134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280"/>
            <p:cNvSpPr/>
            <p:nvPr/>
          </p:nvSpPr>
          <p:spPr>
            <a:xfrm>
              <a:off x="5993606" y="2264568"/>
              <a:ext cx="178163" cy="385724"/>
            </a:xfrm>
            <a:custGeom>
              <a:avLst/>
              <a:gdLst/>
              <a:ahLst/>
              <a:cxnLst/>
              <a:rect l="0" t="0" r="0" b="0"/>
              <a:pathLst>
                <a:path w="178163" h="385724">
                  <a:moveTo>
                    <a:pt x="0" y="0"/>
                  </a:moveTo>
                  <a:lnTo>
                    <a:pt x="10642" y="0"/>
                  </a:lnTo>
                  <a:lnTo>
                    <a:pt x="13444" y="794"/>
                  </a:lnTo>
                  <a:lnTo>
                    <a:pt x="16900" y="2117"/>
                  </a:lnTo>
                  <a:lnTo>
                    <a:pt x="20792" y="3793"/>
                  </a:lnTo>
                  <a:lnTo>
                    <a:pt x="24974" y="4910"/>
                  </a:lnTo>
                  <a:lnTo>
                    <a:pt x="29349" y="5655"/>
                  </a:lnTo>
                  <a:lnTo>
                    <a:pt x="33853" y="6151"/>
                  </a:lnTo>
                  <a:lnTo>
                    <a:pt x="38444" y="8070"/>
                  </a:lnTo>
                  <a:lnTo>
                    <a:pt x="43092" y="10936"/>
                  </a:lnTo>
                  <a:lnTo>
                    <a:pt x="47778" y="14434"/>
                  </a:lnTo>
                  <a:lnTo>
                    <a:pt x="52489" y="18354"/>
                  </a:lnTo>
                  <a:lnTo>
                    <a:pt x="57218" y="22555"/>
                  </a:lnTo>
                  <a:lnTo>
                    <a:pt x="66705" y="31456"/>
                  </a:lnTo>
                  <a:lnTo>
                    <a:pt x="76213" y="40703"/>
                  </a:lnTo>
                  <a:lnTo>
                    <a:pt x="81765" y="45392"/>
                  </a:lnTo>
                  <a:lnTo>
                    <a:pt x="87847" y="50105"/>
                  </a:lnTo>
                  <a:lnTo>
                    <a:pt x="94284" y="54835"/>
                  </a:lnTo>
                  <a:lnTo>
                    <a:pt x="100162" y="59575"/>
                  </a:lnTo>
                  <a:lnTo>
                    <a:pt x="105668" y="64323"/>
                  </a:lnTo>
                  <a:lnTo>
                    <a:pt x="110927" y="69076"/>
                  </a:lnTo>
                  <a:lnTo>
                    <a:pt x="123119" y="80707"/>
                  </a:lnTo>
                  <a:lnTo>
                    <a:pt x="129704" y="87142"/>
                  </a:lnTo>
                  <a:lnTo>
                    <a:pt x="135682" y="93814"/>
                  </a:lnTo>
                  <a:lnTo>
                    <a:pt x="141255" y="100643"/>
                  </a:lnTo>
                  <a:lnTo>
                    <a:pt x="146557" y="107576"/>
                  </a:lnTo>
                  <a:lnTo>
                    <a:pt x="150886" y="114580"/>
                  </a:lnTo>
                  <a:lnTo>
                    <a:pt x="154566" y="121631"/>
                  </a:lnTo>
                  <a:lnTo>
                    <a:pt x="157812" y="128712"/>
                  </a:lnTo>
                  <a:lnTo>
                    <a:pt x="160771" y="135815"/>
                  </a:lnTo>
                  <a:lnTo>
                    <a:pt x="163537" y="142931"/>
                  </a:lnTo>
                  <a:lnTo>
                    <a:pt x="166174" y="150056"/>
                  </a:lnTo>
                  <a:lnTo>
                    <a:pt x="168727" y="157981"/>
                  </a:lnTo>
                  <a:lnTo>
                    <a:pt x="171222" y="166440"/>
                  </a:lnTo>
                  <a:lnTo>
                    <a:pt x="173679" y="175254"/>
                  </a:lnTo>
                  <a:lnTo>
                    <a:pt x="175317" y="184305"/>
                  </a:lnTo>
                  <a:lnTo>
                    <a:pt x="176410" y="193513"/>
                  </a:lnTo>
                  <a:lnTo>
                    <a:pt x="177138" y="202828"/>
                  </a:lnTo>
                  <a:lnTo>
                    <a:pt x="177623" y="211419"/>
                  </a:lnTo>
                  <a:lnTo>
                    <a:pt x="178162" y="227314"/>
                  </a:lnTo>
                  <a:lnTo>
                    <a:pt x="177512" y="234886"/>
                  </a:lnTo>
                  <a:lnTo>
                    <a:pt x="176285" y="242316"/>
                  </a:lnTo>
                  <a:lnTo>
                    <a:pt x="174673" y="249651"/>
                  </a:lnTo>
                  <a:lnTo>
                    <a:pt x="172805" y="256921"/>
                  </a:lnTo>
                  <a:lnTo>
                    <a:pt x="170766" y="264150"/>
                  </a:lnTo>
                  <a:lnTo>
                    <a:pt x="168613" y="271350"/>
                  </a:lnTo>
                  <a:lnTo>
                    <a:pt x="167971" y="278531"/>
                  </a:lnTo>
                  <a:lnTo>
                    <a:pt x="168337" y="285700"/>
                  </a:lnTo>
                  <a:lnTo>
                    <a:pt x="169374" y="292861"/>
                  </a:lnTo>
                  <a:lnTo>
                    <a:pt x="168479" y="300015"/>
                  </a:lnTo>
                  <a:lnTo>
                    <a:pt x="166294" y="307167"/>
                  </a:lnTo>
                  <a:lnTo>
                    <a:pt x="163250" y="314315"/>
                  </a:lnTo>
                  <a:lnTo>
                    <a:pt x="157751" y="326492"/>
                  </a:lnTo>
                  <a:lnTo>
                    <a:pt x="150193" y="342272"/>
                  </a:lnTo>
                  <a:lnTo>
                    <a:pt x="140528" y="361826"/>
                  </a:lnTo>
                  <a:lnTo>
                    <a:pt x="135746" y="369303"/>
                  </a:lnTo>
                  <a:lnTo>
                    <a:pt x="130975" y="375272"/>
                  </a:lnTo>
                  <a:lnTo>
                    <a:pt x="126209" y="380571"/>
                  </a:lnTo>
                  <a:lnTo>
                    <a:pt x="122856" y="384225"/>
                  </a:lnTo>
                  <a:lnTo>
                    <a:pt x="121591" y="384737"/>
                  </a:lnTo>
                  <a:lnTo>
                    <a:pt x="116813" y="385459"/>
                  </a:lnTo>
                  <a:lnTo>
                    <a:pt x="114631" y="385723"/>
                  </a:lnTo>
                  <a:lnTo>
                    <a:pt x="114300" y="3786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281"/>
            <p:cNvSpPr/>
            <p:nvPr/>
          </p:nvSpPr>
          <p:spPr>
            <a:xfrm>
              <a:off x="6400800" y="2357437"/>
              <a:ext cx="192882" cy="35720"/>
            </a:xfrm>
            <a:custGeom>
              <a:avLst/>
              <a:gdLst/>
              <a:ahLst/>
              <a:cxnLst/>
              <a:rect l="0" t="0" r="0" b="0"/>
              <a:pathLst>
                <a:path w="192882" h="35720">
                  <a:moveTo>
                    <a:pt x="0" y="35719"/>
                  </a:moveTo>
                  <a:lnTo>
                    <a:pt x="3792" y="31927"/>
                  </a:lnTo>
                  <a:lnTo>
                    <a:pt x="5703" y="30809"/>
                  </a:lnTo>
                  <a:lnTo>
                    <a:pt x="7771" y="30064"/>
                  </a:lnTo>
                  <a:lnTo>
                    <a:pt x="12184" y="29237"/>
                  </a:lnTo>
                  <a:lnTo>
                    <a:pt x="16792" y="28869"/>
                  </a:lnTo>
                  <a:lnTo>
                    <a:pt x="21486" y="28706"/>
                  </a:lnTo>
                  <a:lnTo>
                    <a:pt x="23849" y="28662"/>
                  </a:lnTo>
                  <a:lnTo>
                    <a:pt x="27011" y="27839"/>
                  </a:lnTo>
                  <a:lnTo>
                    <a:pt x="30708" y="26497"/>
                  </a:lnTo>
                  <a:lnTo>
                    <a:pt x="34759" y="24808"/>
                  </a:lnTo>
                  <a:lnTo>
                    <a:pt x="39841" y="23683"/>
                  </a:lnTo>
                  <a:lnTo>
                    <a:pt x="45611" y="22932"/>
                  </a:lnTo>
                  <a:lnTo>
                    <a:pt x="51838" y="22432"/>
                  </a:lnTo>
                  <a:lnTo>
                    <a:pt x="57577" y="22098"/>
                  </a:lnTo>
                  <a:lnTo>
                    <a:pt x="68188" y="21728"/>
                  </a:lnTo>
                  <a:lnTo>
                    <a:pt x="74033" y="20835"/>
                  </a:lnTo>
                  <a:lnTo>
                    <a:pt x="80312" y="19446"/>
                  </a:lnTo>
                  <a:lnTo>
                    <a:pt x="86879" y="17727"/>
                  </a:lnTo>
                  <a:lnTo>
                    <a:pt x="93637" y="16580"/>
                  </a:lnTo>
                  <a:lnTo>
                    <a:pt x="100525" y="15816"/>
                  </a:lnTo>
                  <a:lnTo>
                    <a:pt x="107498" y="15306"/>
                  </a:lnTo>
                  <a:lnTo>
                    <a:pt x="113734" y="14173"/>
                  </a:lnTo>
                  <a:lnTo>
                    <a:pt x="119478" y="12624"/>
                  </a:lnTo>
                  <a:lnTo>
                    <a:pt x="124896" y="10797"/>
                  </a:lnTo>
                  <a:lnTo>
                    <a:pt x="130888" y="9579"/>
                  </a:lnTo>
                  <a:lnTo>
                    <a:pt x="137265" y="8767"/>
                  </a:lnTo>
                  <a:lnTo>
                    <a:pt x="143898" y="8226"/>
                  </a:lnTo>
                  <a:lnTo>
                    <a:pt x="149907" y="7072"/>
                  </a:lnTo>
                  <a:lnTo>
                    <a:pt x="155500" y="5508"/>
                  </a:lnTo>
                  <a:lnTo>
                    <a:pt x="160817" y="3672"/>
                  </a:lnTo>
                  <a:lnTo>
                    <a:pt x="165948" y="2448"/>
                  </a:lnTo>
                  <a:lnTo>
                    <a:pt x="170957" y="1632"/>
                  </a:lnTo>
                  <a:lnTo>
                    <a:pt x="175884" y="1088"/>
                  </a:lnTo>
                  <a:lnTo>
                    <a:pt x="179962" y="725"/>
                  </a:lnTo>
                  <a:lnTo>
                    <a:pt x="183474" y="483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282"/>
            <p:cNvSpPr/>
            <p:nvPr/>
          </p:nvSpPr>
          <p:spPr>
            <a:xfrm>
              <a:off x="6393656" y="2443162"/>
              <a:ext cx="250032" cy="35720"/>
            </a:xfrm>
            <a:custGeom>
              <a:avLst/>
              <a:gdLst/>
              <a:ahLst/>
              <a:cxnLst/>
              <a:rect l="0" t="0" r="0" b="0"/>
              <a:pathLst>
                <a:path w="250032" h="35720">
                  <a:moveTo>
                    <a:pt x="0" y="35719"/>
                  </a:moveTo>
                  <a:lnTo>
                    <a:pt x="6151" y="35719"/>
                  </a:lnTo>
                  <a:lnTo>
                    <a:pt x="8069" y="34925"/>
                  </a:lnTo>
                  <a:lnTo>
                    <a:pt x="10936" y="33602"/>
                  </a:lnTo>
                  <a:lnTo>
                    <a:pt x="14434" y="31927"/>
                  </a:lnTo>
                  <a:lnTo>
                    <a:pt x="18354" y="30809"/>
                  </a:lnTo>
                  <a:lnTo>
                    <a:pt x="22555" y="30064"/>
                  </a:lnTo>
                  <a:lnTo>
                    <a:pt x="26943" y="29568"/>
                  </a:lnTo>
                  <a:lnTo>
                    <a:pt x="32249" y="28443"/>
                  </a:lnTo>
                  <a:lnTo>
                    <a:pt x="38168" y="26900"/>
                  </a:lnTo>
                  <a:lnTo>
                    <a:pt x="44495" y="25077"/>
                  </a:lnTo>
                  <a:lnTo>
                    <a:pt x="51095" y="23862"/>
                  </a:lnTo>
                  <a:lnTo>
                    <a:pt x="57876" y="23051"/>
                  </a:lnTo>
                  <a:lnTo>
                    <a:pt x="64778" y="22511"/>
                  </a:lnTo>
                  <a:lnTo>
                    <a:pt x="72554" y="21358"/>
                  </a:lnTo>
                  <a:lnTo>
                    <a:pt x="80913" y="19795"/>
                  </a:lnTo>
                  <a:lnTo>
                    <a:pt x="89660" y="17959"/>
                  </a:lnTo>
                  <a:lnTo>
                    <a:pt x="97874" y="15941"/>
                  </a:lnTo>
                  <a:lnTo>
                    <a:pt x="105730" y="13803"/>
                  </a:lnTo>
                  <a:lnTo>
                    <a:pt x="113349" y="11583"/>
                  </a:lnTo>
                  <a:lnTo>
                    <a:pt x="121603" y="10103"/>
                  </a:lnTo>
                  <a:lnTo>
                    <a:pt x="130282" y="9117"/>
                  </a:lnTo>
                  <a:lnTo>
                    <a:pt x="139242" y="8459"/>
                  </a:lnTo>
                  <a:lnTo>
                    <a:pt x="147597" y="8021"/>
                  </a:lnTo>
                  <a:lnTo>
                    <a:pt x="163229" y="7534"/>
                  </a:lnTo>
                  <a:lnTo>
                    <a:pt x="170732" y="6610"/>
                  </a:lnTo>
                  <a:lnTo>
                    <a:pt x="178115" y="5200"/>
                  </a:lnTo>
                  <a:lnTo>
                    <a:pt x="185419" y="3467"/>
                  </a:lnTo>
                  <a:lnTo>
                    <a:pt x="192669" y="2311"/>
                  </a:lnTo>
                  <a:lnTo>
                    <a:pt x="199883" y="1541"/>
                  </a:lnTo>
                  <a:lnTo>
                    <a:pt x="207074" y="1027"/>
                  </a:lnTo>
                  <a:lnTo>
                    <a:pt x="214249" y="685"/>
                  </a:lnTo>
                  <a:lnTo>
                    <a:pt x="234137" y="203"/>
                  </a:lnTo>
                  <a:lnTo>
                    <a:pt x="2500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283"/>
            <p:cNvSpPr/>
            <p:nvPr/>
          </p:nvSpPr>
          <p:spPr>
            <a:xfrm>
              <a:off x="6729412" y="2414587"/>
              <a:ext cx="171451" cy="1"/>
            </a:xfrm>
            <a:custGeom>
              <a:avLst/>
              <a:gdLst/>
              <a:ahLst/>
              <a:cxnLst/>
              <a:rect l="0" t="0" r="0" b="0"/>
              <a:pathLst>
                <a:path w="171451" h="1">
                  <a:moveTo>
                    <a:pt x="0" y="0"/>
                  </a:move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284"/>
            <p:cNvSpPr/>
            <p:nvPr/>
          </p:nvSpPr>
          <p:spPr>
            <a:xfrm>
              <a:off x="6965156" y="2264577"/>
              <a:ext cx="228299" cy="321334"/>
            </a:xfrm>
            <a:custGeom>
              <a:avLst/>
              <a:gdLst/>
              <a:ahLst/>
              <a:cxnLst/>
              <a:rect l="0" t="0" r="0" b="0"/>
              <a:pathLst>
                <a:path w="228299" h="321334">
                  <a:moveTo>
                    <a:pt x="214312" y="35710"/>
                  </a:moveTo>
                  <a:lnTo>
                    <a:pt x="228298" y="21724"/>
                  </a:lnTo>
                  <a:lnTo>
                    <a:pt x="222837" y="21482"/>
                  </a:lnTo>
                  <a:lnTo>
                    <a:pt x="121395" y="21423"/>
                  </a:lnTo>
                  <a:lnTo>
                    <a:pt x="115062" y="20629"/>
                  </a:lnTo>
                  <a:lnTo>
                    <a:pt x="109251" y="19306"/>
                  </a:lnTo>
                  <a:lnTo>
                    <a:pt x="103790" y="17630"/>
                  </a:lnTo>
                  <a:lnTo>
                    <a:pt x="98562" y="16513"/>
                  </a:lnTo>
                  <a:lnTo>
                    <a:pt x="93489" y="15768"/>
                  </a:lnTo>
                  <a:lnTo>
                    <a:pt x="88520" y="15272"/>
                  </a:lnTo>
                  <a:lnTo>
                    <a:pt x="84413" y="14147"/>
                  </a:lnTo>
                  <a:lnTo>
                    <a:pt x="77733" y="10781"/>
                  </a:lnTo>
                  <a:lnTo>
                    <a:pt x="72119" y="8755"/>
                  </a:lnTo>
                  <a:lnTo>
                    <a:pt x="69510" y="8215"/>
                  </a:lnTo>
                  <a:lnTo>
                    <a:pt x="67771" y="7061"/>
                  </a:lnTo>
                  <a:lnTo>
                    <a:pt x="66612" y="5498"/>
                  </a:lnTo>
                  <a:lnTo>
                    <a:pt x="65839" y="3663"/>
                  </a:lnTo>
                  <a:lnTo>
                    <a:pt x="64530" y="2439"/>
                  </a:lnTo>
                  <a:lnTo>
                    <a:pt x="62864" y="1623"/>
                  </a:lnTo>
                  <a:lnTo>
                    <a:pt x="57179" y="0"/>
                  </a:lnTo>
                  <a:lnTo>
                    <a:pt x="57151" y="16784"/>
                  </a:lnTo>
                  <a:lnTo>
                    <a:pt x="55034" y="23594"/>
                  </a:lnTo>
                  <a:lnTo>
                    <a:pt x="52241" y="31913"/>
                  </a:lnTo>
                  <a:lnTo>
                    <a:pt x="50999" y="40902"/>
                  </a:lnTo>
                  <a:lnTo>
                    <a:pt x="48331" y="48072"/>
                  </a:lnTo>
                  <a:lnTo>
                    <a:pt x="44499" y="54698"/>
                  </a:lnTo>
                  <a:lnTo>
                    <a:pt x="40150" y="62935"/>
                  </a:lnTo>
                  <a:lnTo>
                    <a:pt x="33240" y="72704"/>
                  </a:lnTo>
                  <a:lnTo>
                    <a:pt x="28531" y="80198"/>
                  </a:lnTo>
                  <a:lnTo>
                    <a:pt x="23793" y="88820"/>
                  </a:lnTo>
                  <a:lnTo>
                    <a:pt x="19041" y="97944"/>
                  </a:lnTo>
                  <a:lnTo>
                    <a:pt x="16400" y="105174"/>
                  </a:lnTo>
                  <a:lnTo>
                    <a:pt x="14433" y="111826"/>
                  </a:lnTo>
                  <a:lnTo>
                    <a:pt x="10912" y="120075"/>
                  </a:lnTo>
                  <a:lnTo>
                    <a:pt x="8260" y="129852"/>
                  </a:lnTo>
                  <a:lnTo>
                    <a:pt x="8681" y="131809"/>
                  </a:lnTo>
                  <a:lnTo>
                    <a:pt x="9757" y="133113"/>
                  </a:lnTo>
                  <a:lnTo>
                    <a:pt x="11267" y="133983"/>
                  </a:lnTo>
                  <a:lnTo>
                    <a:pt x="12273" y="135356"/>
                  </a:lnTo>
                  <a:lnTo>
                    <a:pt x="13392" y="138999"/>
                  </a:lnTo>
                  <a:lnTo>
                    <a:pt x="14484" y="140288"/>
                  </a:lnTo>
                  <a:lnTo>
                    <a:pt x="16006" y="141148"/>
                  </a:lnTo>
                  <a:lnTo>
                    <a:pt x="19814" y="142103"/>
                  </a:lnTo>
                  <a:lnTo>
                    <a:pt x="24152" y="142527"/>
                  </a:lnTo>
                  <a:lnTo>
                    <a:pt x="26420" y="143434"/>
                  </a:lnTo>
                  <a:lnTo>
                    <a:pt x="31057" y="146558"/>
                  </a:lnTo>
                  <a:lnTo>
                    <a:pt x="37880" y="148476"/>
                  </a:lnTo>
                  <a:lnTo>
                    <a:pt x="41922" y="148987"/>
                  </a:lnTo>
                  <a:lnTo>
                    <a:pt x="45411" y="148534"/>
                  </a:lnTo>
                  <a:lnTo>
                    <a:pt x="48530" y="147439"/>
                  </a:lnTo>
                  <a:lnTo>
                    <a:pt x="51404" y="145915"/>
                  </a:lnTo>
                  <a:lnTo>
                    <a:pt x="54906" y="144898"/>
                  </a:lnTo>
                  <a:lnTo>
                    <a:pt x="58829" y="144221"/>
                  </a:lnTo>
                  <a:lnTo>
                    <a:pt x="63032" y="143769"/>
                  </a:lnTo>
                  <a:lnTo>
                    <a:pt x="67421" y="143468"/>
                  </a:lnTo>
                  <a:lnTo>
                    <a:pt x="71935" y="143268"/>
                  </a:lnTo>
                  <a:lnTo>
                    <a:pt x="81977" y="143045"/>
                  </a:lnTo>
                  <a:lnTo>
                    <a:pt x="110954" y="142890"/>
                  </a:lnTo>
                  <a:lnTo>
                    <a:pt x="116038" y="143676"/>
                  </a:lnTo>
                  <a:lnTo>
                    <a:pt x="121016" y="144993"/>
                  </a:lnTo>
                  <a:lnTo>
                    <a:pt x="125920" y="146666"/>
                  </a:lnTo>
                  <a:lnTo>
                    <a:pt x="130779" y="148574"/>
                  </a:lnTo>
                  <a:lnTo>
                    <a:pt x="135604" y="150640"/>
                  </a:lnTo>
                  <a:lnTo>
                    <a:pt x="140408" y="152811"/>
                  </a:lnTo>
                  <a:lnTo>
                    <a:pt x="145199" y="154259"/>
                  </a:lnTo>
                  <a:lnTo>
                    <a:pt x="149981" y="155224"/>
                  </a:lnTo>
                  <a:lnTo>
                    <a:pt x="154756" y="155867"/>
                  </a:lnTo>
                  <a:lnTo>
                    <a:pt x="159526" y="157883"/>
                  </a:lnTo>
                  <a:lnTo>
                    <a:pt x="164294" y="160815"/>
                  </a:lnTo>
                  <a:lnTo>
                    <a:pt x="169062" y="164357"/>
                  </a:lnTo>
                  <a:lnTo>
                    <a:pt x="173033" y="167512"/>
                  </a:lnTo>
                  <a:lnTo>
                    <a:pt x="179562" y="173135"/>
                  </a:lnTo>
                  <a:lnTo>
                    <a:pt x="185109" y="178279"/>
                  </a:lnTo>
                  <a:lnTo>
                    <a:pt x="190221" y="184005"/>
                  </a:lnTo>
                  <a:lnTo>
                    <a:pt x="195138" y="191842"/>
                  </a:lnTo>
                  <a:lnTo>
                    <a:pt x="197853" y="200617"/>
                  </a:lnTo>
                  <a:lnTo>
                    <a:pt x="199060" y="209808"/>
                  </a:lnTo>
                  <a:lnTo>
                    <a:pt x="199595" y="219185"/>
                  </a:lnTo>
                  <a:lnTo>
                    <a:pt x="198151" y="223908"/>
                  </a:lnTo>
                  <a:lnTo>
                    <a:pt x="192314" y="233389"/>
                  </a:lnTo>
                  <a:lnTo>
                    <a:pt x="186543" y="242894"/>
                  </a:lnTo>
                  <a:lnTo>
                    <a:pt x="180539" y="252411"/>
                  </a:lnTo>
                  <a:lnTo>
                    <a:pt x="176716" y="257171"/>
                  </a:lnTo>
                  <a:lnTo>
                    <a:pt x="172579" y="261932"/>
                  </a:lnTo>
                  <a:lnTo>
                    <a:pt x="167441" y="266693"/>
                  </a:lnTo>
                  <a:lnTo>
                    <a:pt x="161633" y="271455"/>
                  </a:lnTo>
                  <a:lnTo>
                    <a:pt x="155381" y="276217"/>
                  </a:lnTo>
                  <a:lnTo>
                    <a:pt x="142083" y="285742"/>
                  </a:lnTo>
                  <a:lnTo>
                    <a:pt x="135203" y="290504"/>
                  </a:lnTo>
                  <a:lnTo>
                    <a:pt x="129029" y="294473"/>
                  </a:lnTo>
                  <a:lnTo>
                    <a:pt x="123326" y="297912"/>
                  </a:lnTo>
                  <a:lnTo>
                    <a:pt x="117936" y="300999"/>
                  </a:lnTo>
                  <a:lnTo>
                    <a:pt x="107713" y="306545"/>
                  </a:lnTo>
                  <a:lnTo>
                    <a:pt x="102766" y="309136"/>
                  </a:lnTo>
                  <a:lnTo>
                    <a:pt x="97085" y="311656"/>
                  </a:lnTo>
                  <a:lnTo>
                    <a:pt x="90917" y="314131"/>
                  </a:lnTo>
                  <a:lnTo>
                    <a:pt x="84424" y="316573"/>
                  </a:lnTo>
                  <a:lnTo>
                    <a:pt x="78507" y="318202"/>
                  </a:lnTo>
                  <a:lnTo>
                    <a:pt x="72975" y="319288"/>
                  </a:lnTo>
                  <a:lnTo>
                    <a:pt x="67700" y="320012"/>
                  </a:lnTo>
                  <a:lnTo>
                    <a:pt x="62596" y="320495"/>
                  </a:lnTo>
                  <a:lnTo>
                    <a:pt x="57606" y="320817"/>
                  </a:lnTo>
                  <a:lnTo>
                    <a:pt x="48622" y="321174"/>
                  </a:lnTo>
                  <a:lnTo>
                    <a:pt x="41982" y="321333"/>
                  </a:lnTo>
                  <a:lnTo>
                    <a:pt x="38307" y="320581"/>
                  </a:lnTo>
                  <a:lnTo>
                    <a:pt x="34269" y="319287"/>
                  </a:lnTo>
                  <a:lnTo>
                    <a:pt x="29989" y="317630"/>
                  </a:lnTo>
                  <a:lnTo>
                    <a:pt x="23118" y="313672"/>
                  </a:lnTo>
                  <a:lnTo>
                    <a:pt x="16032" y="308456"/>
                  </a:lnTo>
                  <a:lnTo>
                    <a:pt x="10829" y="305627"/>
                  </a:lnTo>
                  <a:lnTo>
                    <a:pt x="0" y="3000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285"/>
            <p:cNvSpPr/>
            <p:nvPr/>
          </p:nvSpPr>
          <p:spPr>
            <a:xfrm>
              <a:off x="7279605" y="2300287"/>
              <a:ext cx="221333" cy="150020"/>
            </a:xfrm>
            <a:custGeom>
              <a:avLst/>
              <a:gdLst/>
              <a:ahLst/>
              <a:cxnLst/>
              <a:rect l="0" t="0" r="0" b="0"/>
              <a:pathLst>
                <a:path w="221333" h="150020">
                  <a:moveTo>
                    <a:pt x="57026" y="0"/>
                  </a:moveTo>
                  <a:lnTo>
                    <a:pt x="60819" y="3792"/>
                  </a:lnTo>
                  <a:lnTo>
                    <a:pt x="61936" y="5703"/>
                  </a:lnTo>
                  <a:lnTo>
                    <a:pt x="63177" y="9943"/>
                  </a:lnTo>
                  <a:lnTo>
                    <a:pt x="62714" y="12185"/>
                  </a:lnTo>
                  <a:lnTo>
                    <a:pt x="60083" y="16793"/>
                  </a:lnTo>
                  <a:lnTo>
                    <a:pt x="59064" y="19926"/>
                  </a:lnTo>
                  <a:lnTo>
                    <a:pt x="58385" y="23603"/>
                  </a:lnTo>
                  <a:lnTo>
                    <a:pt x="57932" y="27642"/>
                  </a:lnTo>
                  <a:lnTo>
                    <a:pt x="56042" y="31128"/>
                  </a:lnTo>
                  <a:lnTo>
                    <a:pt x="53195" y="34246"/>
                  </a:lnTo>
                  <a:lnTo>
                    <a:pt x="49709" y="37118"/>
                  </a:lnTo>
                  <a:lnTo>
                    <a:pt x="46592" y="40620"/>
                  </a:lnTo>
                  <a:lnTo>
                    <a:pt x="43720" y="44543"/>
                  </a:lnTo>
                  <a:lnTo>
                    <a:pt x="41011" y="48745"/>
                  </a:lnTo>
                  <a:lnTo>
                    <a:pt x="38412" y="53134"/>
                  </a:lnTo>
                  <a:lnTo>
                    <a:pt x="35886" y="57648"/>
                  </a:lnTo>
                  <a:lnTo>
                    <a:pt x="33407" y="62244"/>
                  </a:lnTo>
                  <a:lnTo>
                    <a:pt x="30961" y="66103"/>
                  </a:lnTo>
                  <a:lnTo>
                    <a:pt x="28537" y="69468"/>
                  </a:lnTo>
                  <a:lnTo>
                    <a:pt x="26127" y="72506"/>
                  </a:lnTo>
                  <a:lnTo>
                    <a:pt x="23726" y="76119"/>
                  </a:lnTo>
                  <a:lnTo>
                    <a:pt x="21333" y="80114"/>
                  </a:lnTo>
                  <a:lnTo>
                    <a:pt x="18943" y="84366"/>
                  </a:lnTo>
                  <a:lnTo>
                    <a:pt x="16556" y="87994"/>
                  </a:lnTo>
                  <a:lnTo>
                    <a:pt x="14171" y="91206"/>
                  </a:lnTo>
                  <a:lnTo>
                    <a:pt x="11787" y="94142"/>
                  </a:lnTo>
                  <a:lnTo>
                    <a:pt x="9404" y="96893"/>
                  </a:lnTo>
                  <a:lnTo>
                    <a:pt x="7022" y="99520"/>
                  </a:lnTo>
                  <a:lnTo>
                    <a:pt x="4640" y="102065"/>
                  </a:lnTo>
                  <a:lnTo>
                    <a:pt x="3052" y="104556"/>
                  </a:lnTo>
                  <a:lnTo>
                    <a:pt x="1993" y="107010"/>
                  </a:lnTo>
                  <a:lnTo>
                    <a:pt x="1287" y="109440"/>
                  </a:lnTo>
                  <a:lnTo>
                    <a:pt x="817" y="111854"/>
                  </a:lnTo>
                  <a:lnTo>
                    <a:pt x="503" y="114257"/>
                  </a:lnTo>
                  <a:lnTo>
                    <a:pt x="0" y="120024"/>
                  </a:lnTo>
                  <a:lnTo>
                    <a:pt x="752" y="120497"/>
                  </a:lnTo>
                  <a:lnTo>
                    <a:pt x="6037" y="121319"/>
                  </a:lnTo>
                  <a:lnTo>
                    <a:pt x="10521" y="121407"/>
                  </a:lnTo>
                  <a:lnTo>
                    <a:pt x="139056" y="121444"/>
                  </a:lnTo>
                  <a:lnTo>
                    <a:pt x="144257" y="122238"/>
                  </a:lnTo>
                  <a:lnTo>
                    <a:pt x="149311" y="123560"/>
                  </a:lnTo>
                  <a:lnTo>
                    <a:pt x="154268" y="125236"/>
                  </a:lnTo>
                  <a:lnTo>
                    <a:pt x="159160" y="126353"/>
                  </a:lnTo>
                  <a:lnTo>
                    <a:pt x="164009" y="127098"/>
                  </a:lnTo>
                  <a:lnTo>
                    <a:pt x="168829" y="127595"/>
                  </a:lnTo>
                  <a:lnTo>
                    <a:pt x="172836" y="128719"/>
                  </a:lnTo>
                  <a:lnTo>
                    <a:pt x="179405" y="132086"/>
                  </a:lnTo>
                  <a:lnTo>
                    <a:pt x="184971" y="136228"/>
                  </a:lnTo>
                  <a:lnTo>
                    <a:pt x="187566" y="138443"/>
                  </a:lnTo>
                  <a:lnTo>
                    <a:pt x="190884" y="139921"/>
                  </a:lnTo>
                  <a:lnTo>
                    <a:pt x="194683" y="140906"/>
                  </a:lnTo>
                  <a:lnTo>
                    <a:pt x="198804" y="141562"/>
                  </a:lnTo>
                  <a:lnTo>
                    <a:pt x="205498" y="142292"/>
                  </a:lnTo>
                  <a:lnTo>
                    <a:pt x="208396" y="142486"/>
                  </a:lnTo>
                  <a:lnTo>
                    <a:pt x="210326" y="143409"/>
                  </a:lnTo>
                  <a:lnTo>
                    <a:pt x="211614" y="144819"/>
                  </a:lnTo>
                  <a:lnTo>
                    <a:pt x="212472" y="146552"/>
                  </a:lnTo>
                  <a:lnTo>
                    <a:pt x="213838" y="147708"/>
                  </a:lnTo>
                  <a:lnTo>
                    <a:pt x="215542" y="148478"/>
                  </a:lnTo>
                  <a:lnTo>
                    <a:pt x="221332" y="150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286"/>
            <p:cNvSpPr/>
            <p:nvPr/>
          </p:nvSpPr>
          <p:spPr>
            <a:xfrm>
              <a:off x="7479506" y="2286094"/>
              <a:ext cx="34606" cy="349950"/>
            </a:xfrm>
            <a:custGeom>
              <a:avLst/>
              <a:gdLst/>
              <a:ahLst/>
              <a:cxnLst/>
              <a:rect l="0" t="0" r="0" b="0"/>
              <a:pathLst>
                <a:path w="34606" h="349950">
                  <a:moveTo>
                    <a:pt x="0" y="14193"/>
                  </a:moveTo>
                  <a:lnTo>
                    <a:pt x="0" y="3551"/>
                  </a:lnTo>
                  <a:lnTo>
                    <a:pt x="794" y="2336"/>
                  </a:lnTo>
                  <a:lnTo>
                    <a:pt x="2116" y="1526"/>
                  </a:lnTo>
                  <a:lnTo>
                    <a:pt x="6850" y="0"/>
                  </a:lnTo>
                  <a:lnTo>
                    <a:pt x="7741" y="1556"/>
                  </a:lnTo>
                  <a:lnTo>
                    <a:pt x="10849" y="7518"/>
                  </a:lnTo>
                  <a:lnTo>
                    <a:pt x="12789" y="10537"/>
                  </a:lnTo>
                  <a:lnTo>
                    <a:pt x="14876" y="13343"/>
                  </a:lnTo>
                  <a:lnTo>
                    <a:pt x="17061" y="16008"/>
                  </a:lnTo>
                  <a:lnTo>
                    <a:pt x="19311" y="19372"/>
                  </a:lnTo>
                  <a:lnTo>
                    <a:pt x="21605" y="23202"/>
                  </a:lnTo>
                  <a:lnTo>
                    <a:pt x="23929" y="27343"/>
                  </a:lnTo>
                  <a:lnTo>
                    <a:pt x="25477" y="31691"/>
                  </a:lnTo>
                  <a:lnTo>
                    <a:pt x="26510" y="36177"/>
                  </a:lnTo>
                  <a:lnTo>
                    <a:pt x="27198" y="40755"/>
                  </a:lnTo>
                  <a:lnTo>
                    <a:pt x="28451" y="46189"/>
                  </a:lnTo>
                  <a:lnTo>
                    <a:pt x="30080" y="52192"/>
                  </a:lnTo>
                  <a:lnTo>
                    <a:pt x="31959" y="58576"/>
                  </a:lnTo>
                  <a:lnTo>
                    <a:pt x="33212" y="65213"/>
                  </a:lnTo>
                  <a:lnTo>
                    <a:pt x="34047" y="72019"/>
                  </a:lnTo>
                  <a:lnTo>
                    <a:pt x="34605" y="78937"/>
                  </a:lnTo>
                  <a:lnTo>
                    <a:pt x="34182" y="85931"/>
                  </a:lnTo>
                  <a:lnTo>
                    <a:pt x="33107" y="92975"/>
                  </a:lnTo>
                  <a:lnTo>
                    <a:pt x="31596" y="100051"/>
                  </a:lnTo>
                  <a:lnTo>
                    <a:pt x="30589" y="107944"/>
                  </a:lnTo>
                  <a:lnTo>
                    <a:pt x="29917" y="116382"/>
                  </a:lnTo>
                  <a:lnTo>
                    <a:pt x="29470" y="125181"/>
                  </a:lnTo>
                  <a:lnTo>
                    <a:pt x="28378" y="134223"/>
                  </a:lnTo>
                  <a:lnTo>
                    <a:pt x="26856" y="143425"/>
                  </a:lnTo>
                  <a:lnTo>
                    <a:pt x="25048" y="152735"/>
                  </a:lnTo>
                  <a:lnTo>
                    <a:pt x="23842" y="162117"/>
                  </a:lnTo>
                  <a:lnTo>
                    <a:pt x="23038" y="171547"/>
                  </a:lnTo>
                  <a:lnTo>
                    <a:pt x="22503" y="181008"/>
                  </a:lnTo>
                  <a:lnTo>
                    <a:pt x="21352" y="189697"/>
                  </a:lnTo>
                  <a:lnTo>
                    <a:pt x="19791" y="197871"/>
                  </a:lnTo>
                  <a:lnTo>
                    <a:pt x="17956" y="205701"/>
                  </a:lnTo>
                  <a:lnTo>
                    <a:pt x="16734" y="214096"/>
                  </a:lnTo>
                  <a:lnTo>
                    <a:pt x="15918" y="222868"/>
                  </a:lnTo>
                  <a:lnTo>
                    <a:pt x="15375" y="231891"/>
                  </a:lnTo>
                  <a:lnTo>
                    <a:pt x="14218" y="240287"/>
                  </a:lnTo>
                  <a:lnTo>
                    <a:pt x="12654" y="248266"/>
                  </a:lnTo>
                  <a:lnTo>
                    <a:pt x="10818" y="255967"/>
                  </a:lnTo>
                  <a:lnTo>
                    <a:pt x="10387" y="262688"/>
                  </a:lnTo>
                  <a:lnTo>
                    <a:pt x="10894" y="268757"/>
                  </a:lnTo>
                  <a:lnTo>
                    <a:pt x="12025" y="274390"/>
                  </a:lnTo>
                  <a:lnTo>
                    <a:pt x="11985" y="280526"/>
                  </a:lnTo>
                  <a:lnTo>
                    <a:pt x="11165" y="286998"/>
                  </a:lnTo>
                  <a:lnTo>
                    <a:pt x="9824" y="293695"/>
                  </a:lnTo>
                  <a:lnTo>
                    <a:pt x="8136" y="299746"/>
                  </a:lnTo>
                  <a:lnTo>
                    <a:pt x="6218" y="305368"/>
                  </a:lnTo>
                  <a:lnTo>
                    <a:pt x="4145" y="310704"/>
                  </a:lnTo>
                  <a:lnTo>
                    <a:pt x="2764" y="315054"/>
                  </a:lnTo>
                  <a:lnTo>
                    <a:pt x="1842" y="318748"/>
                  </a:lnTo>
                  <a:lnTo>
                    <a:pt x="818" y="324970"/>
                  </a:lnTo>
                  <a:lnTo>
                    <a:pt x="162" y="335431"/>
                  </a:lnTo>
                  <a:lnTo>
                    <a:pt x="108" y="337889"/>
                  </a:lnTo>
                  <a:lnTo>
                    <a:pt x="866" y="339528"/>
                  </a:lnTo>
                  <a:lnTo>
                    <a:pt x="2164" y="340621"/>
                  </a:lnTo>
                  <a:lnTo>
                    <a:pt x="3824" y="341349"/>
                  </a:lnTo>
                  <a:lnTo>
                    <a:pt x="4931" y="342628"/>
                  </a:lnTo>
                  <a:lnTo>
                    <a:pt x="5668" y="344275"/>
                  </a:lnTo>
                  <a:lnTo>
                    <a:pt x="7144" y="3499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287"/>
            <p:cNvSpPr/>
            <p:nvPr/>
          </p:nvSpPr>
          <p:spPr>
            <a:xfrm>
              <a:off x="3800769" y="2894422"/>
              <a:ext cx="249076" cy="334542"/>
            </a:xfrm>
            <a:custGeom>
              <a:avLst/>
              <a:gdLst/>
              <a:ahLst/>
              <a:cxnLst/>
              <a:rect l="0" t="0" r="0" b="0"/>
              <a:pathLst>
                <a:path w="249076" h="334542">
                  <a:moveTo>
                    <a:pt x="6849" y="63090"/>
                  </a:moveTo>
                  <a:lnTo>
                    <a:pt x="0" y="63090"/>
                  </a:lnTo>
                  <a:lnTo>
                    <a:pt x="3585" y="63090"/>
                  </a:lnTo>
                  <a:lnTo>
                    <a:pt x="4673" y="62296"/>
                  </a:lnTo>
                  <a:lnTo>
                    <a:pt x="5399" y="60973"/>
                  </a:lnTo>
                  <a:lnTo>
                    <a:pt x="5882" y="59298"/>
                  </a:lnTo>
                  <a:lnTo>
                    <a:pt x="7792" y="57387"/>
                  </a:lnTo>
                  <a:lnTo>
                    <a:pt x="17271" y="50905"/>
                  </a:lnTo>
                  <a:lnTo>
                    <a:pt x="22859" y="46297"/>
                  </a:lnTo>
                  <a:lnTo>
                    <a:pt x="27047" y="43957"/>
                  </a:lnTo>
                  <a:lnTo>
                    <a:pt x="32221" y="41604"/>
                  </a:lnTo>
                  <a:lnTo>
                    <a:pt x="38051" y="39241"/>
                  </a:lnTo>
                  <a:lnTo>
                    <a:pt x="43525" y="36872"/>
                  </a:lnTo>
                  <a:lnTo>
                    <a:pt x="53841" y="32123"/>
                  </a:lnTo>
                  <a:lnTo>
                    <a:pt x="59608" y="29745"/>
                  </a:lnTo>
                  <a:lnTo>
                    <a:pt x="65835" y="27366"/>
                  </a:lnTo>
                  <a:lnTo>
                    <a:pt x="72367" y="24987"/>
                  </a:lnTo>
                  <a:lnTo>
                    <a:pt x="79103" y="21813"/>
                  </a:lnTo>
                  <a:lnTo>
                    <a:pt x="85974" y="18110"/>
                  </a:lnTo>
                  <a:lnTo>
                    <a:pt x="92937" y="14053"/>
                  </a:lnTo>
                  <a:lnTo>
                    <a:pt x="99959" y="11349"/>
                  </a:lnTo>
                  <a:lnTo>
                    <a:pt x="107023" y="9546"/>
                  </a:lnTo>
                  <a:lnTo>
                    <a:pt x="114113" y="8344"/>
                  </a:lnTo>
                  <a:lnTo>
                    <a:pt x="121221" y="6749"/>
                  </a:lnTo>
                  <a:lnTo>
                    <a:pt x="128341" y="4892"/>
                  </a:lnTo>
                  <a:lnTo>
                    <a:pt x="135469" y="2860"/>
                  </a:lnTo>
                  <a:lnTo>
                    <a:pt x="142602" y="1505"/>
                  </a:lnTo>
                  <a:lnTo>
                    <a:pt x="149739" y="603"/>
                  </a:lnTo>
                  <a:lnTo>
                    <a:pt x="156878" y="0"/>
                  </a:lnTo>
                  <a:lnTo>
                    <a:pt x="163224" y="393"/>
                  </a:lnTo>
                  <a:lnTo>
                    <a:pt x="169043" y="1448"/>
                  </a:lnTo>
                  <a:lnTo>
                    <a:pt x="174510" y="2945"/>
                  </a:lnTo>
                  <a:lnTo>
                    <a:pt x="179742" y="3944"/>
                  </a:lnTo>
                  <a:lnTo>
                    <a:pt x="184817" y="4609"/>
                  </a:lnTo>
                  <a:lnTo>
                    <a:pt x="189788" y="5053"/>
                  </a:lnTo>
                  <a:lnTo>
                    <a:pt x="197428" y="7662"/>
                  </a:lnTo>
                  <a:lnTo>
                    <a:pt x="203470" y="11468"/>
                  </a:lnTo>
                  <a:lnTo>
                    <a:pt x="208800" y="15805"/>
                  </a:lnTo>
                  <a:lnTo>
                    <a:pt x="210540" y="18867"/>
                  </a:lnTo>
                  <a:lnTo>
                    <a:pt x="212472" y="26502"/>
                  </a:lnTo>
                  <a:lnTo>
                    <a:pt x="213560" y="35933"/>
                  </a:lnTo>
                  <a:lnTo>
                    <a:pt x="211698" y="43347"/>
                  </a:lnTo>
                  <a:lnTo>
                    <a:pt x="210090" y="47547"/>
                  </a:lnTo>
                  <a:lnTo>
                    <a:pt x="204070" y="56447"/>
                  </a:lnTo>
                  <a:lnTo>
                    <a:pt x="200242" y="61042"/>
                  </a:lnTo>
                  <a:lnTo>
                    <a:pt x="196103" y="66487"/>
                  </a:lnTo>
                  <a:lnTo>
                    <a:pt x="187270" y="78887"/>
                  </a:lnTo>
                  <a:lnTo>
                    <a:pt x="182693" y="84734"/>
                  </a:lnTo>
                  <a:lnTo>
                    <a:pt x="178053" y="90220"/>
                  </a:lnTo>
                  <a:lnTo>
                    <a:pt x="173373" y="95464"/>
                  </a:lnTo>
                  <a:lnTo>
                    <a:pt x="167871" y="100548"/>
                  </a:lnTo>
                  <a:lnTo>
                    <a:pt x="161822" y="105524"/>
                  </a:lnTo>
                  <a:lnTo>
                    <a:pt x="155409" y="110430"/>
                  </a:lnTo>
                  <a:lnTo>
                    <a:pt x="149545" y="115287"/>
                  </a:lnTo>
                  <a:lnTo>
                    <a:pt x="144049" y="120113"/>
                  </a:lnTo>
                  <a:lnTo>
                    <a:pt x="138797" y="124918"/>
                  </a:lnTo>
                  <a:lnTo>
                    <a:pt x="133708" y="128915"/>
                  </a:lnTo>
                  <a:lnTo>
                    <a:pt x="128728" y="132373"/>
                  </a:lnTo>
                  <a:lnTo>
                    <a:pt x="123820" y="135473"/>
                  </a:lnTo>
                  <a:lnTo>
                    <a:pt x="118961" y="138333"/>
                  </a:lnTo>
                  <a:lnTo>
                    <a:pt x="114135" y="141033"/>
                  </a:lnTo>
                  <a:lnTo>
                    <a:pt x="109329" y="143627"/>
                  </a:lnTo>
                  <a:lnTo>
                    <a:pt x="101873" y="146509"/>
                  </a:lnTo>
                  <a:lnTo>
                    <a:pt x="92622" y="148803"/>
                  </a:lnTo>
                  <a:lnTo>
                    <a:pt x="96381" y="145019"/>
                  </a:lnTo>
                  <a:lnTo>
                    <a:pt x="98287" y="143903"/>
                  </a:lnTo>
                  <a:lnTo>
                    <a:pt x="105556" y="141539"/>
                  </a:lnTo>
                  <a:lnTo>
                    <a:pt x="113161" y="138173"/>
                  </a:lnTo>
                  <a:lnTo>
                    <a:pt x="119716" y="134031"/>
                  </a:lnTo>
                  <a:lnTo>
                    <a:pt x="122575" y="131815"/>
                  </a:lnTo>
                  <a:lnTo>
                    <a:pt x="126068" y="130338"/>
                  </a:lnTo>
                  <a:lnTo>
                    <a:pt x="129985" y="129353"/>
                  </a:lnTo>
                  <a:lnTo>
                    <a:pt x="134183" y="128697"/>
                  </a:lnTo>
                  <a:lnTo>
                    <a:pt x="139364" y="128259"/>
                  </a:lnTo>
                  <a:lnTo>
                    <a:pt x="145198" y="127967"/>
                  </a:lnTo>
                  <a:lnTo>
                    <a:pt x="157238" y="127643"/>
                  </a:lnTo>
                  <a:lnTo>
                    <a:pt x="187648" y="127406"/>
                  </a:lnTo>
                  <a:lnTo>
                    <a:pt x="197271" y="127394"/>
                  </a:lnTo>
                  <a:lnTo>
                    <a:pt x="202059" y="128184"/>
                  </a:lnTo>
                  <a:lnTo>
                    <a:pt x="206839" y="129505"/>
                  </a:lnTo>
                  <a:lnTo>
                    <a:pt x="211613" y="131179"/>
                  </a:lnTo>
                  <a:lnTo>
                    <a:pt x="216384" y="133089"/>
                  </a:lnTo>
                  <a:lnTo>
                    <a:pt x="221151" y="135156"/>
                  </a:lnTo>
                  <a:lnTo>
                    <a:pt x="225917" y="137328"/>
                  </a:lnTo>
                  <a:lnTo>
                    <a:pt x="229095" y="139569"/>
                  </a:lnTo>
                  <a:lnTo>
                    <a:pt x="231213" y="141858"/>
                  </a:lnTo>
                  <a:lnTo>
                    <a:pt x="235154" y="147310"/>
                  </a:lnTo>
                  <a:lnTo>
                    <a:pt x="242197" y="155025"/>
                  </a:lnTo>
                  <a:lnTo>
                    <a:pt x="246386" y="161629"/>
                  </a:lnTo>
                  <a:lnTo>
                    <a:pt x="247503" y="164502"/>
                  </a:lnTo>
                  <a:lnTo>
                    <a:pt x="248744" y="171926"/>
                  </a:lnTo>
                  <a:lnTo>
                    <a:pt x="249075" y="176129"/>
                  </a:lnTo>
                  <a:lnTo>
                    <a:pt x="248502" y="181312"/>
                  </a:lnTo>
                  <a:lnTo>
                    <a:pt x="247326" y="187148"/>
                  </a:lnTo>
                  <a:lnTo>
                    <a:pt x="245749" y="193420"/>
                  </a:lnTo>
                  <a:lnTo>
                    <a:pt x="243903" y="199189"/>
                  </a:lnTo>
                  <a:lnTo>
                    <a:pt x="241879" y="204623"/>
                  </a:lnTo>
                  <a:lnTo>
                    <a:pt x="239736" y="209833"/>
                  </a:lnTo>
                  <a:lnTo>
                    <a:pt x="237513" y="215687"/>
                  </a:lnTo>
                  <a:lnTo>
                    <a:pt x="232927" y="228542"/>
                  </a:lnTo>
                  <a:lnTo>
                    <a:pt x="229005" y="234510"/>
                  </a:lnTo>
                  <a:lnTo>
                    <a:pt x="224009" y="240076"/>
                  </a:lnTo>
                  <a:lnTo>
                    <a:pt x="218298" y="245375"/>
                  </a:lnTo>
                  <a:lnTo>
                    <a:pt x="212903" y="251288"/>
                  </a:lnTo>
                  <a:lnTo>
                    <a:pt x="207718" y="257612"/>
                  </a:lnTo>
                  <a:lnTo>
                    <a:pt x="202674" y="264209"/>
                  </a:lnTo>
                  <a:lnTo>
                    <a:pt x="196930" y="270194"/>
                  </a:lnTo>
                  <a:lnTo>
                    <a:pt x="190720" y="275772"/>
                  </a:lnTo>
                  <a:lnTo>
                    <a:pt x="184199" y="281078"/>
                  </a:lnTo>
                  <a:lnTo>
                    <a:pt x="178264" y="286203"/>
                  </a:lnTo>
                  <a:lnTo>
                    <a:pt x="172719" y="291207"/>
                  </a:lnTo>
                  <a:lnTo>
                    <a:pt x="167436" y="296131"/>
                  </a:lnTo>
                  <a:lnTo>
                    <a:pt x="161532" y="301000"/>
                  </a:lnTo>
                  <a:lnTo>
                    <a:pt x="155215" y="305834"/>
                  </a:lnTo>
                  <a:lnTo>
                    <a:pt x="148622" y="310645"/>
                  </a:lnTo>
                  <a:lnTo>
                    <a:pt x="141846" y="314645"/>
                  </a:lnTo>
                  <a:lnTo>
                    <a:pt x="134947" y="318106"/>
                  </a:lnTo>
                  <a:lnTo>
                    <a:pt x="121725" y="324068"/>
                  </a:lnTo>
                  <a:lnTo>
                    <a:pt x="110558" y="329363"/>
                  </a:lnTo>
                  <a:lnTo>
                    <a:pt x="106151" y="331093"/>
                  </a:lnTo>
                  <a:lnTo>
                    <a:pt x="99138" y="333015"/>
                  </a:lnTo>
                  <a:lnTo>
                    <a:pt x="95362" y="333528"/>
                  </a:lnTo>
                  <a:lnTo>
                    <a:pt x="91258" y="333869"/>
                  </a:lnTo>
                  <a:lnTo>
                    <a:pt x="83258" y="334249"/>
                  </a:lnTo>
                  <a:lnTo>
                    <a:pt x="77057" y="334418"/>
                  </a:lnTo>
                  <a:lnTo>
                    <a:pt x="59361" y="334541"/>
                  </a:lnTo>
                  <a:lnTo>
                    <a:pt x="57732" y="333751"/>
                  </a:lnTo>
                  <a:lnTo>
                    <a:pt x="51647" y="329641"/>
                  </a:lnTo>
                  <a:lnTo>
                    <a:pt x="47132" y="328401"/>
                  </a:lnTo>
                  <a:lnTo>
                    <a:pt x="45611" y="327276"/>
                  </a:lnTo>
                  <a:lnTo>
                    <a:pt x="44597" y="325733"/>
                  </a:lnTo>
                  <a:lnTo>
                    <a:pt x="42568" y="3202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288"/>
            <p:cNvSpPr/>
            <p:nvPr/>
          </p:nvSpPr>
          <p:spPr>
            <a:xfrm>
              <a:off x="4121943" y="3000375"/>
              <a:ext cx="242889" cy="200026"/>
            </a:xfrm>
            <a:custGeom>
              <a:avLst/>
              <a:gdLst/>
              <a:ahLst/>
              <a:cxnLst/>
              <a:rect l="0" t="0" r="0" b="0"/>
              <a:pathLst>
                <a:path w="242889" h="200026">
                  <a:moveTo>
                    <a:pt x="0" y="0"/>
                  </a:moveTo>
                  <a:lnTo>
                    <a:pt x="3793" y="3792"/>
                  </a:lnTo>
                  <a:lnTo>
                    <a:pt x="5703" y="4909"/>
                  </a:lnTo>
                  <a:lnTo>
                    <a:pt x="12185" y="7275"/>
                  </a:lnTo>
                  <a:lnTo>
                    <a:pt x="19133" y="12650"/>
                  </a:lnTo>
                  <a:lnTo>
                    <a:pt x="23850" y="16999"/>
                  </a:lnTo>
                  <a:lnTo>
                    <a:pt x="30708" y="21578"/>
                  </a:lnTo>
                  <a:lnTo>
                    <a:pt x="38255" y="26259"/>
                  </a:lnTo>
                  <a:lnTo>
                    <a:pt x="44254" y="30985"/>
                  </a:lnTo>
                  <a:lnTo>
                    <a:pt x="47759" y="34150"/>
                  </a:lnTo>
                  <a:lnTo>
                    <a:pt x="55887" y="41901"/>
                  </a:lnTo>
                  <a:lnTo>
                    <a:pt x="60276" y="45396"/>
                  </a:lnTo>
                  <a:lnTo>
                    <a:pt x="64791" y="48520"/>
                  </a:lnTo>
                  <a:lnTo>
                    <a:pt x="69387" y="51397"/>
                  </a:lnTo>
                  <a:lnTo>
                    <a:pt x="74040" y="54902"/>
                  </a:lnTo>
                  <a:lnTo>
                    <a:pt x="78729" y="58826"/>
                  </a:lnTo>
                  <a:lnTo>
                    <a:pt x="83442" y="63030"/>
                  </a:lnTo>
                  <a:lnTo>
                    <a:pt x="92912" y="71934"/>
                  </a:lnTo>
                  <a:lnTo>
                    <a:pt x="97661" y="76531"/>
                  </a:lnTo>
                  <a:lnTo>
                    <a:pt x="102413" y="80389"/>
                  </a:lnTo>
                  <a:lnTo>
                    <a:pt x="107170" y="83755"/>
                  </a:lnTo>
                  <a:lnTo>
                    <a:pt x="111928" y="86793"/>
                  </a:lnTo>
                  <a:lnTo>
                    <a:pt x="115894" y="90406"/>
                  </a:lnTo>
                  <a:lnTo>
                    <a:pt x="119331" y="94401"/>
                  </a:lnTo>
                  <a:lnTo>
                    <a:pt x="122417" y="98653"/>
                  </a:lnTo>
                  <a:lnTo>
                    <a:pt x="126855" y="103075"/>
                  </a:lnTo>
                  <a:lnTo>
                    <a:pt x="132195" y="107610"/>
                  </a:lnTo>
                  <a:lnTo>
                    <a:pt x="138137" y="112221"/>
                  </a:lnTo>
                  <a:lnTo>
                    <a:pt x="143685" y="116089"/>
                  </a:lnTo>
                  <a:lnTo>
                    <a:pt x="148971" y="119461"/>
                  </a:lnTo>
                  <a:lnTo>
                    <a:pt x="154083" y="122503"/>
                  </a:lnTo>
                  <a:lnTo>
                    <a:pt x="158285" y="126119"/>
                  </a:lnTo>
                  <a:lnTo>
                    <a:pt x="161880" y="130116"/>
                  </a:lnTo>
                  <a:lnTo>
                    <a:pt x="165070" y="134369"/>
                  </a:lnTo>
                  <a:lnTo>
                    <a:pt x="168784" y="138792"/>
                  </a:lnTo>
                  <a:lnTo>
                    <a:pt x="172848" y="143328"/>
                  </a:lnTo>
                  <a:lnTo>
                    <a:pt x="177144" y="147939"/>
                  </a:lnTo>
                  <a:lnTo>
                    <a:pt x="181597" y="151807"/>
                  </a:lnTo>
                  <a:lnTo>
                    <a:pt x="186152" y="155180"/>
                  </a:lnTo>
                  <a:lnTo>
                    <a:pt x="190776" y="158222"/>
                  </a:lnTo>
                  <a:lnTo>
                    <a:pt x="198031" y="163718"/>
                  </a:lnTo>
                  <a:lnTo>
                    <a:pt x="204696" y="169601"/>
                  </a:lnTo>
                  <a:lnTo>
                    <a:pt x="216579" y="181044"/>
                  </a:lnTo>
                  <a:lnTo>
                    <a:pt x="222728" y="187091"/>
                  </a:lnTo>
                  <a:lnTo>
                    <a:pt x="225479" y="189021"/>
                  </a:lnTo>
                  <a:lnTo>
                    <a:pt x="230652" y="191165"/>
                  </a:lnTo>
                  <a:lnTo>
                    <a:pt x="235598" y="194235"/>
                  </a:lnTo>
                  <a:lnTo>
                    <a:pt x="242888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289"/>
            <p:cNvSpPr/>
            <p:nvPr/>
          </p:nvSpPr>
          <p:spPr>
            <a:xfrm>
              <a:off x="4164806" y="2978943"/>
              <a:ext cx="200026" cy="235745"/>
            </a:xfrm>
            <a:custGeom>
              <a:avLst/>
              <a:gdLst/>
              <a:ahLst/>
              <a:cxnLst/>
              <a:rect l="0" t="0" r="0" b="0"/>
              <a:pathLst>
                <a:path w="200026" h="235745">
                  <a:moveTo>
                    <a:pt x="200025" y="0"/>
                  </a:moveTo>
                  <a:lnTo>
                    <a:pt x="193175" y="0"/>
                  </a:lnTo>
                  <a:lnTo>
                    <a:pt x="192968" y="3792"/>
                  </a:lnTo>
                  <a:lnTo>
                    <a:pt x="192145" y="5703"/>
                  </a:lnTo>
                  <a:lnTo>
                    <a:pt x="187195" y="12979"/>
                  </a:lnTo>
                  <a:lnTo>
                    <a:pt x="185122" y="16590"/>
                  </a:lnTo>
                  <a:lnTo>
                    <a:pt x="180701" y="24836"/>
                  </a:lnTo>
                  <a:lnTo>
                    <a:pt x="176091" y="33792"/>
                  </a:lnTo>
                  <a:lnTo>
                    <a:pt x="172956" y="39197"/>
                  </a:lnTo>
                  <a:lnTo>
                    <a:pt x="165240" y="51552"/>
                  </a:lnTo>
                  <a:lnTo>
                    <a:pt x="160166" y="58181"/>
                  </a:lnTo>
                  <a:lnTo>
                    <a:pt x="154402" y="64981"/>
                  </a:lnTo>
                  <a:lnTo>
                    <a:pt x="148178" y="71896"/>
                  </a:lnTo>
                  <a:lnTo>
                    <a:pt x="142442" y="78887"/>
                  </a:lnTo>
                  <a:lnTo>
                    <a:pt x="137030" y="85929"/>
                  </a:lnTo>
                  <a:lnTo>
                    <a:pt x="131834" y="93005"/>
                  </a:lnTo>
                  <a:lnTo>
                    <a:pt x="125989" y="100103"/>
                  </a:lnTo>
                  <a:lnTo>
                    <a:pt x="119712" y="107217"/>
                  </a:lnTo>
                  <a:lnTo>
                    <a:pt x="106386" y="121471"/>
                  </a:lnTo>
                  <a:lnTo>
                    <a:pt x="92526" y="135744"/>
                  </a:lnTo>
                  <a:lnTo>
                    <a:pt x="86290" y="142883"/>
                  </a:lnTo>
                  <a:lnTo>
                    <a:pt x="80546" y="150024"/>
                  </a:lnTo>
                  <a:lnTo>
                    <a:pt x="75128" y="157166"/>
                  </a:lnTo>
                  <a:lnTo>
                    <a:pt x="69135" y="164309"/>
                  </a:lnTo>
                  <a:lnTo>
                    <a:pt x="62759" y="171452"/>
                  </a:lnTo>
                  <a:lnTo>
                    <a:pt x="50118" y="184945"/>
                  </a:lnTo>
                  <a:lnTo>
                    <a:pt x="39207" y="196233"/>
                  </a:lnTo>
                  <a:lnTo>
                    <a:pt x="34076" y="200672"/>
                  </a:lnTo>
                  <a:lnTo>
                    <a:pt x="29067" y="204425"/>
                  </a:lnTo>
                  <a:lnTo>
                    <a:pt x="24141" y="207721"/>
                  </a:lnTo>
                  <a:lnTo>
                    <a:pt x="20062" y="210712"/>
                  </a:lnTo>
                  <a:lnTo>
                    <a:pt x="16550" y="213500"/>
                  </a:lnTo>
                  <a:lnTo>
                    <a:pt x="10531" y="218714"/>
                  </a:lnTo>
                  <a:lnTo>
                    <a:pt x="5210" y="223677"/>
                  </a:lnTo>
                  <a:lnTo>
                    <a:pt x="3473" y="226112"/>
                  </a:lnTo>
                  <a:lnTo>
                    <a:pt x="1029" y="232537"/>
                  </a:lnTo>
                  <a:lnTo>
                    <a:pt x="0" y="2357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290"/>
            <p:cNvSpPr/>
            <p:nvPr/>
          </p:nvSpPr>
          <p:spPr>
            <a:xfrm>
              <a:off x="4507706" y="3050389"/>
              <a:ext cx="214313" cy="14280"/>
            </a:xfrm>
            <a:custGeom>
              <a:avLst/>
              <a:gdLst/>
              <a:ahLst/>
              <a:cxnLst/>
              <a:rect l="0" t="0" r="0" b="0"/>
              <a:pathLst>
                <a:path w="214313" h="14280">
                  <a:moveTo>
                    <a:pt x="0" y="14279"/>
                  </a:moveTo>
                  <a:lnTo>
                    <a:pt x="3792" y="14279"/>
                  </a:lnTo>
                  <a:lnTo>
                    <a:pt x="6497" y="13486"/>
                  </a:lnTo>
                  <a:lnTo>
                    <a:pt x="9888" y="12163"/>
                  </a:lnTo>
                  <a:lnTo>
                    <a:pt x="13735" y="10487"/>
                  </a:lnTo>
                  <a:lnTo>
                    <a:pt x="17094" y="9370"/>
                  </a:lnTo>
                  <a:lnTo>
                    <a:pt x="20127" y="8625"/>
                  </a:lnTo>
                  <a:lnTo>
                    <a:pt x="22943" y="8128"/>
                  </a:lnTo>
                  <a:lnTo>
                    <a:pt x="27202" y="7798"/>
                  </a:lnTo>
                  <a:lnTo>
                    <a:pt x="32422" y="7577"/>
                  </a:lnTo>
                  <a:lnTo>
                    <a:pt x="38283" y="7430"/>
                  </a:lnTo>
                  <a:lnTo>
                    <a:pt x="44572" y="6538"/>
                  </a:lnTo>
                  <a:lnTo>
                    <a:pt x="51146" y="5150"/>
                  </a:lnTo>
                  <a:lnTo>
                    <a:pt x="57910" y="3430"/>
                  </a:lnTo>
                  <a:lnTo>
                    <a:pt x="65594" y="2284"/>
                  </a:lnTo>
                  <a:lnTo>
                    <a:pt x="73892" y="1520"/>
                  </a:lnTo>
                  <a:lnTo>
                    <a:pt x="82599" y="1010"/>
                  </a:lnTo>
                  <a:lnTo>
                    <a:pt x="98623" y="445"/>
                  </a:lnTo>
                  <a:lnTo>
                    <a:pt x="128313" y="81"/>
                  </a:lnTo>
                  <a:lnTo>
                    <a:pt x="167633" y="0"/>
                  </a:lnTo>
                  <a:lnTo>
                    <a:pt x="172874" y="791"/>
                  </a:lnTo>
                  <a:lnTo>
                    <a:pt x="177956" y="2112"/>
                  </a:lnTo>
                  <a:lnTo>
                    <a:pt x="182930" y="3787"/>
                  </a:lnTo>
                  <a:lnTo>
                    <a:pt x="187835" y="5697"/>
                  </a:lnTo>
                  <a:lnTo>
                    <a:pt x="192692" y="7764"/>
                  </a:lnTo>
                  <a:lnTo>
                    <a:pt x="197518" y="9936"/>
                  </a:lnTo>
                  <a:lnTo>
                    <a:pt x="201528" y="11383"/>
                  </a:lnTo>
                  <a:lnTo>
                    <a:pt x="204996" y="12349"/>
                  </a:lnTo>
                  <a:lnTo>
                    <a:pt x="214312" y="1427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291"/>
            <p:cNvSpPr/>
            <p:nvPr/>
          </p:nvSpPr>
          <p:spPr>
            <a:xfrm>
              <a:off x="4572000" y="2986087"/>
              <a:ext cx="57151" cy="207170"/>
            </a:xfrm>
            <a:custGeom>
              <a:avLst/>
              <a:gdLst/>
              <a:ahLst/>
              <a:cxnLst/>
              <a:rect l="0" t="0" r="0" b="0"/>
              <a:pathLst>
                <a:path w="57151" h="207170">
                  <a:moveTo>
                    <a:pt x="7143" y="0"/>
                  </a:moveTo>
                  <a:lnTo>
                    <a:pt x="294" y="0"/>
                  </a:lnTo>
                  <a:lnTo>
                    <a:pt x="58" y="5703"/>
                  </a:lnTo>
                  <a:lnTo>
                    <a:pt x="0" y="37118"/>
                  </a:lnTo>
                  <a:lnTo>
                    <a:pt x="794" y="40620"/>
                  </a:lnTo>
                  <a:lnTo>
                    <a:pt x="2116" y="44543"/>
                  </a:lnTo>
                  <a:lnTo>
                    <a:pt x="3792" y="48745"/>
                  </a:lnTo>
                  <a:lnTo>
                    <a:pt x="4909" y="53134"/>
                  </a:lnTo>
                  <a:lnTo>
                    <a:pt x="5654" y="57648"/>
                  </a:lnTo>
                  <a:lnTo>
                    <a:pt x="6150" y="62244"/>
                  </a:lnTo>
                  <a:lnTo>
                    <a:pt x="7275" y="67690"/>
                  </a:lnTo>
                  <a:lnTo>
                    <a:pt x="8819" y="73702"/>
                  </a:lnTo>
                  <a:lnTo>
                    <a:pt x="10641" y="80091"/>
                  </a:lnTo>
                  <a:lnTo>
                    <a:pt x="12651" y="85938"/>
                  </a:lnTo>
                  <a:lnTo>
                    <a:pt x="14783" y="91423"/>
                  </a:lnTo>
                  <a:lnTo>
                    <a:pt x="17000" y="96668"/>
                  </a:lnTo>
                  <a:lnTo>
                    <a:pt x="19270" y="101751"/>
                  </a:lnTo>
                  <a:lnTo>
                    <a:pt x="23910" y="111633"/>
                  </a:lnTo>
                  <a:lnTo>
                    <a:pt x="25465" y="116491"/>
                  </a:lnTo>
                  <a:lnTo>
                    <a:pt x="26502" y="121317"/>
                  </a:lnTo>
                  <a:lnTo>
                    <a:pt x="27192" y="126122"/>
                  </a:lnTo>
                  <a:lnTo>
                    <a:pt x="28447" y="131706"/>
                  </a:lnTo>
                  <a:lnTo>
                    <a:pt x="30077" y="137810"/>
                  </a:lnTo>
                  <a:lnTo>
                    <a:pt x="31958" y="144261"/>
                  </a:lnTo>
                  <a:lnTo>
                    <a:pt x="33211" y="150149"/>
                  </a:lnTo>
                  <a:lnTo>
                    <a:pt x="34047" y="155662"/>
                  </a:lnTo>
                  <a:lnTo>
                    <a:pt x="34604" y="160924"/>
                  </a:lnTo>
                  <a:lnTo>
                    <a:pt x="35769" y="165227"/>
                  </a:lnTo>
                  <a:lnTo>
                    <a:pt x="37340" y="168889"/>
                  </a:lnTo>
                  <a:lnTo>
                    <a:pt x="39180" y="172124"/>
                  </a:lnTo>
                  <a:lnTo>
                    <a:pt x="43343" y="179951"/>
                  </a:lnTo>
                  <a:lnTo>
                    <a:pt x="45563" y="184261"/>
                  </a:lnTo>
                  <a:lnTo>
                    <a:pt x="47838" y="187928"/>
                  </a:lnTo>
                  <a:lnTo>
                    <a:pt x="50148" y="191167"/>
                  </a:lnTo>
                  <a:lnTo>
                    <a:pt x="52482" y="194120"/>
                  </a:lnTo>
                  <a:lnTo>
                    <a:pt x="54038" y="196882"/>
                  </a:lnTo>
                  <a:lnTo>
                    <a:pt x="55075" y="199517"/>
                  </a:lnTo>
                  <a:lnTo>
                    <a:pt x="57150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292"/>
            <p:cNvSpPr/>
            <p:nvPr/>
          </p:nvSpPr>
          <p:spPr>
            <a:xfrm>
              <a:off x="4764881" y="2921802"/>
              <a:ext cx="270939" cy="263278"/>
            </a:xfrm>
            <a:custGeom>
              <a:avLst/>
              <a:gdLst/>
              <a:ahLst/>
              <a:cxnLst/>
              <a:rect l="0" t="0" r="0" b="0"/>
              <a:pathLst>
                <a:path w="270939" h="263278">
                  <a:moveTo>
                    <a:pt x="0" y="35710"/>
                  </a:moveTo>
                  <a:lnTo>
                    <a:pt x="0" y="31918"/>
                  </a:lnTo>
                  <a:lnTo>
                    <a:pt x="794" y="30007"/>
                  </a:lnTo>
                  <a:lnTo>
                    <a:pt x="6151" y="22710"/>
                  </a:lnTo>
                  <a:lnTo>
                    <a:pt x="17560" y="15974"/>
                  </a:lnTo>
                  <a:lnTo>
                    <a:pt x="23150" y="11592"/>
                  </a:lnTo>
                  <a:lnTo>
                    <a:pt x="26546" y="10107"/>
                  </a:lnTo>
                  <a:lnTo>
                    <a:pt x="34552" y="8456"/>
                  </a:lnTo>
                  <a:lnTo>
                    <a:pt x="38910" y="7222"/>
                  </a:lnTo>
                  <a:lnTo>
                    <a:pt x="43403" y="5605"/>
                  </a:lnTo>
                  <a:lnTo>
                    <a:pt x="47984" y="3734"/>
                  </a:lnTo>
                  <a:lnTo>
                    <a:pt x="53421" y="2486"/>
                  </a:lnTo>
                  <a:lnTo>
                    <a:pt x="59427" y="1655"/>
                  </a:lnTo>
                  <a:lnTo>
                    <a:pt x="65811" y="1100"/>
                  </a:lnTo>
                  <a:lnTo>
                    <a:pt x="71655" y="731"/>
                  </a:lnTo>
                  <a:lnTo>
                    <a:pt x="82382" y="320"/>
                  </a:lnTo>
                  <a:lnTo>
                    <a:pt x="107113" y="56"/>
                  </a:lnTo>
                  <a:lnTo>
                    <a:pt x="133031" y="0"/>
                  </a:lnTo>
                  <a:lnTo>
                    <a:pt x="137106" y="791"/>
                  </a:lnTo>
                  <a:lnTo>
                    <a:pt x="146634" y="4902"/>
                  </a:lnTo>
                  <a:lnTo>
                    <a:pt x="151954" y="6143"/>
                  </a:lnTo>
                  <a:lnTo>
                    <a:pt x="156964" y="8811"/>
                  </a:lnTo>
                  <a:lnTo>
                    <a:pt x="159412" y="10633"/>
                  </a:lnTo>
                  <a:lnTo>
                    <a:pt x="161043" y="13436"/>
                  </a:lnTo>
                  <a:lnTo>
                    <a:pt x="162856" y="20784"/>
                  </a:lnTo>
                  <a:lnTo>
                    <a:pt x="162545" y="24171"/>
                  </a:lnTo>
                  <a:lnTo>
                    <a:pt x="161545" y="27224"/>
                  </a:lnTo>
                  <a:lnTo>
                    <a:pt x="154236" y="41619"/>
                  </a:lnTo>
                  <a:lnTo>
                    <a:pt x="151242" y="45999"/>
                  </a:lnTo>
                  <a:lnTo>
                    <a:pt x="147660" y="50507"/>
                  </a:lnTo>
                  <a:lnTo>
                    <a:pt x="143683" y="55100"/>
                  </a:lnTo>
                  <a:lnTo>
                    <a:pt x="139445" y="59749"/>
                  </a:lnTo>
                  <a:lnTo>
                    <a:pt x="130503" y="69148"/>
                  </a:lnTo>
                  <a:lnTo>
                    <a:pt x="116543" y="83365"/>
                  </a:lnTo>
                  <a:lnTo>
                    <a:pt x="111827" y="87324"/>
                  </a:lnTo>
                  <a:lnTo>
                    <a:pt x="107095" y="90757"/>
                  </a:lnTo>
                  <a:lnTo>
                    <a:pt x="102353" y="93839"/>
                  </a:lnTo>
                  <a:lnTo>
                    <a:pt x="97604" y="96688"/>
                  </a:lnTo>
                  <a:lnTo>
                    <a:pt x="92851" y="99381"/>
                  </a:lnTo>
                  <a:lnTo>
                    <a:pt x="88094" y="101970"/>
                  </a:lnTo>
                  <a:lnTo>
                    <a:pt x="80692" y="104846"/>
                  </a:lnTo>
                  <a:lnTo>
                    <a:pt x="73265" y="106693"/>
                  </a:lnTo>
                  <a:lnTo>
                    <a:pt x="67683" y="107058"/>
                  </a:lnTo>
                  <a:lnTo>
                    <a:pt x="75037" y="107144"/>
                  </a:lnTo>
                  <a:lnTo>
                    <a:pt x="81239" y="105029"/>
                  </a:lnTo>
                  <a:lnTo>
                    <a:pt x="89287" y="101444"/>
                  </a:lnTo>
                  <a:lnTo>
                    <a:pt x="102743" y="94963"/>
                  </a:lnTo>
                  <a:lnTo>
                    <a:pt x="112074" y="90355"/>
                  </a:lnTo>
                  <a:lnTo>
                    <a:pt x="117579" y="88809"/>
                  </a:lnTo>
                  <a:lnTo>
                    <a:pt x="123629" y="87778"/>
                  </a:lnTo>
                  <a:lnTo>
                    <a:pt x="130045" y="87091"/>
                  </a:lnTo>
                  <a:lnTo>
                    <a:pt x="136702" y="85839"/>
                  </a:lnTo>
                  <a:lnTo>
                    <a:pt x="143523" y="84211"/>
                  </a:lnTo>
                  <a:lnTo>
                    <a:pt x="150450" y="82331"/>
                  </a:lnTo>
                  <a:lnTo>
                    <a:pt x="157450" y="81078"/>
                  </a:lnTo>
                  <a:lnTo>
                    <a:pt x="164498" y="80243"/>
                  </a:lnTo>
                  <a:lnTo>
                    <a:pt x="171578" y="79686"/>
                  </a:lnTo>
                  <a:lnTo>
                    <a:pt x="178679" y="80109"/>
                  </a:lnTo>
                  <a:lnTo>
                    <a:pt x="185794" y="81184"/>
                  </a:lnTo>
                  <a:lnTo>
                    <a:pt x="192919" y="82695"/>
                  </a:lnTo>
                  <a:lnTo>
                    <a:pt x="199257" y="83702"/>
                  </a:lnTo>
                  <a:lnTo>
                    <a:pt x="205069" y="84373"/>
                  </a:lnTo>
                  <a:lnTo>
                    <a:pt x="210531" y="84821"/>
                  </a:lnTo>
                  <a:lnTo>
                    <a:pt x="216554" y="85913"/>
                  </a:lnTo>
                  <a:lnTo>
                    <a:pt x="222950" y="87435"/>
                  </a:lnTo>
                  <a:lnTo>
                    <a:pt x="229596" y="89243"/>
                  </a:lnTo>
                  <a:lnTo>
                    <a:pt x="234820" y="92037"/>
                  </a:lnTo>
                  <a:lnTo>
                    <a:pt x="242742" y="99373"/>
                  </a:lnTo>
                  <a:lnTo>
                    <a:pt x="251025" y="105809"/>
                  </a:lnTo>
                  <a:lnTo>
                    <a:pt x="255456" y="108636"/>
                  </a:lnTo>
                  <a:lnTo>
                    <a:pt x="262497" y="116011"/>
                  </a:lnTo>
                  <a:lnTo>
                    <a:pt x="267478" y="123787"/>
                  </a:lnTo>
                  <a:lnTo>
                    <a:pt x="269691" y="129889"/>
                  </a:lnTo>
                  <a:lnTo>
                    <a:pt x="270675" y="137363"/>
                  </a:lnTo>
                  <a:lnTo>
                    <a:pt x="270938" y="141579"/>
                  </a:lnTo>
                  <a:lnTo>
                    <a:pt x="270319" y="145977"/>
                  </a:lnTo>
                  <a:lnTo>
                    <a:pt x="269112" y="150496"/>
                  </a:lnTo>
                  <a:lnTo>
                    <a:pt x="267514" y="155097"/>
                  </a:lnTo>
                  <a:lnTo>
                    <a:pt x="264862" y="159751"/>
                  </a:lnTo>
                  <a:lnTo>
                    <a:pt x="261506" y="164442"/>
                  </a:lnTo>
                  <a:lnTo>
                    <a:pt x="257681" y="169156"/>
                  </a:lnTo>
                  <a:lnTo>
                    <a:pt x="254337" y="174680"/>
                  </a:lnTo>
                  <a:lnTo>
                    <a:pt x="251314" y="180744"/>
                  </a:lnTo>
                  <a:lnTo>
                    <a:pt x="248506" y="187169"/>
                  </a:lnTo>
                  <a:lnTo>
                    <a:pt x="244252" y="193039"/>
                  </a:lnTo>
                  <a:lnTo>
                    <a:pt x="239034" y="198539"/>
                  </a:lnTo>
                  <a:lnTo>
                    <a:pt x="233175" y="203794"/>
                  </a:lnTo>
                  <a:lnTo>
                    <a:pt x="222431" y="213866"/>
                  </a:lnTo>
                  <a:lnTo>
                    <a:pt x="217343" y="218774"/>
                  </a:lnTo>
                  <a:lnTo>
                    <a:pt x="211571" y="223634"/>
                  </a:lnTo>
                  <a:lnTo>
                    <a:pt x="205341" y="228462"/>
                  </a:lnTo>
                  <a:lnTo>
                    <a:pt x="198806" y="233268"/>
                  </a:lnTo>
                  <a:lnTo>
                    <a:pt x="192069" y="237265"/>
                  </a:lnTo>
                  <a:lnTo>
                    <a:pt x="185196" y="240724"/>
                  </a:lnTo>
                  <a:lnTo>
                    <a:pt x="178232" y="243823"/>
                  </a:lnTo>
                  <a:lnTo>
                    <a:pt x="172797" y="246684"/>
                  </a:lnTo>
                  <a:lnTo>
                    <a:pt x="164640" y="251978"/>
                  </a:lnTo>
                  <a:lnTo>
                    <a:pt x="156252" y="254861"/>
                  </a:lnTo>
                  <a:lnTo>
                    <a:pt x="151794" y="255629"/>
                  </a:lnTo>
                  <a:lnTo>
                    <a:pt x="147233" y="256142"/>
                  </a:lnTo>
                  <a:lnTo>
                    <a:pt x="142605" y="256483"/>
                  </a:lnTo>
                  <a:lnTo>
                    <a:pt x="137933" y="256711"/>
                  </a:lnTo>
                  <a:lnTo>
                    <a:pt x="134024" y="257656"/>
                  </a:lnTo>
                  <a:lnTo>
                    <a:pt x="124730" y="261986"/>
                  </a:lnTo>
                  <a:lnTo>
                    <a:pt x="119465" y="263277"/>
                  </a:lnTo>
                  <a:lnTo>
                    <a:pt x="116950" y="262828"/>
                  </a:lnTo>
                  <a:lnTo>
                    <a:pt x="108602" y="258069"/>
                  </a:lnTo>
                  <a:lnTo>
                    <a:pt x="105682" y="257567"/>
                  </a:lnTo>
                  <a:lnTo>
                    <a:pt x="101132" y="257246"/>
                  </a:lnTo>
                  <a:lnTo>
                    <a:pt x="100759" y="256425"/>
                  </a:lnTo>
                  <a:lnTo>
                    <a:pt x="100012" y="2500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293"/>
            <p:cNvSpPr/>
            <p:nvPr/>
          </p:nvSpPr>
          <p:spPr>
            <a:xfrm>
              <a:off x="5236368" y="2950368"/>
              <a:ext cx="157164" cy="7145"/>
            </a:xfrm>
            <a:custGeom>
              <a:avLst/>
              <a:gdLst/>
              <a:ahLst/>
              <a:cxnLst/>
              <a:rect l="0" t="0" r="0" b="0"/>
              <a:pathLst>
                <a:path w="157164" h="7145">
                  <a:moveTo>
                    <a:pt x="0" y="7144"/>
                  </a:moveTo>
                  <a:lnTo>
                    <a:pt x="13001" y="7144"/>
                  </a:lnTo>
                  <a:lnTo>
                    <a:pt x="15017" y="6350"/>
                  </a:lnTo>
                  <a:lnTo>
                    <a:pt x="17949" y="5027"/>
                  </a:lnTo>
                  <a:lnTo>
                    <a:pt x="21491" y="3352"/>
                  </a:lnTo>
                  <a:lnTo>
                    <a:pt x="25440" y="2234"/>
                  </a:lnTo>
                  <a:lnTo>
                    <a:pt x="29660" y="1490"/>
                  </a:lnTo>
                  <a:lnTo>
                    <a:pt x="34061" y="993"/>
                  </a:lnTo>
                  <a:lnTo>
                    <a:pt x="38582" y="662"/>
                  </a:lnTo>
                  <a:lnTo>
                    <a:pt x="43184" y="442"/>
                  </a:lnTo>
                  <a:lnTo>
                    <a:pt x="52531" y="196"/>
                  </a:lnTo>
                  <a:lnTo>
                    <a:pt x="1571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294"/>
            <p:cNvSpPr/>
            <p:nvPr/>
          </p:nvSpPr>
          <p:spPr>
            <a:xfrm>
              <a:off x="5300662" y="3021806"/>
              <a:ext cx="164307" cy="7145"/>
            </a:xfrm>
            <a:custGeom>
              <a:avLst/>
              <a:gdLst/>
              <a:ahLst/>
              <a:cxnLst/>
              <a:rect l="0" t="0" r="0" b="0"/>
              <a:pathLst>
                <a:path w="164307" h="7145">
                  <a:moveTo>
                    <a:pt x="0" y="0"/>
                  </a:moveTo>
                  <a:lnTo>
                    <a:pt x="0" y="6849"/>
                  </a:lnTo>
                  <a:lnTo>
                    <a:pt x="3792" y="7056"/>
                  </a:lnTo>
                  <a:lnTo>
                    <a:pt x="164306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295"/>
            <p:cNvSpPr/>
            <p:nvPr/>
          </p:nvSpPr>
          <p:spPr>
            <a:xfrm>
              <a:off x="5650706" y="2993232"/>
              <a:ext cx="128588" cy="7144"/>
            </a:xfrm>
            <a:custGeom>
              <a:avLst/>
              <a:gdLst/>
              <a:ahLst/>
              <a:cxnLst/>
              <a:rect l="0" t="0" r="0" b="0"/>
              <a:pathLst>
                <a:path w="128588" h="7144">
                  <a:moveTo>
                    <a:pt x="0" y="7143"/>
                  </a:moveTo>
                  <a:lnTo>
                    <a:pt x="6151" y="992"/>
                  </a:lnTo>
                  <a:lnTo>
                    <a:pt x="8069" y="661"/>
                  </a:lnTo>
                  <a:lnTo>
                    <a:pt x="10936" y="440"/>
                  </a:lnTo>
                  <a:lnTo>
                    <a:pt x="17560" y="195"/>
                  </a:lnTo>
                  <a:lnTo>
                    <a:pt x="26546" y="57"/>
                  </a:lnTo>
                  <a:lnTo>
                    <a:pt x="70081" y="0"/>
                  </a:lnTo>
                  <a:lnTo>
                    <a:pt x="74501" y="793"/>
                  </a:lnTo>
                  <a:lnTo>
                    <a:pt x="79037" y="2116"/>
                  </a:lnTo>
                  <a:lnTo>
                    <a:pt x="83647" y="3791"/>
                  </a:lnTo>
                  <a:lnTo>
                    <a:pt x="88309" y="4908"/>
                  </a:lnTo>
                  <a:lnTo>
                    <a:pt x="93004" y="5653"/>
                  </a:lnTo>
                  <a:lnTo>
                    <a:pt x="97721" y="6150"/>
                  </a:lnTo>
                  <a:lnTo>
                    <a:pt x="102454" y="6481"/>
                  </a:lnTo>
                  <a:lnTo>
                    <a:pt x="107196" y="6701"/>
                  </a:lnTo>
                  <a:lnTo>
                    <a:pt x="119339" y="7012"/>
                  </a:lnTo>
                  <a:lnTo>
                    <a:pt x="128587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296"/>
            <p:cNvSpPr/>
            <p:nvPr/>
          </p:nvSpPr>
          <p:spPr>
            <a:xfrm>
              <a:off x="5915319" y="2864643"/>
              <a:ext cx="212565" cy="255815"/>
            </a:xfrm>
            <a:custGeom>
              <a:avLst/>
              <a:gdLst/>
              <a:ahLst/>
              <a:cxnLst/>
              <a:rect l="0" t="0" r="0" b="0"/>
              <a:pathLst>
                <a:path w="212565" h="255815">
                  <a:moveTo>
                    <a:pt x="192587" y="0"/>
                  </a:moveTo>
                  <a:lnTo>
                    <a:pt x="171710" y="0"/>
                  </a:lnTo>
                  <a:lnTo>
                    <a:pt x="167556" y="794"/>
                  </a:lnTo>
                  <a:lnTo>
                    <a:pt x="163200" y="2117"/>
                  </a:lnTo>
                  <a:lnTo>
                    <a:pt x="158708" y="3793"/>
                  </a:lnTo>
                  <a:lnTo>
                    <a:pt x="153332" y="4910"/>
                  </a:lnTo>
                  <a:lnTo>
                    <a:pt x="147367" y="5655"/>
                  </a:lnTo>
                  <a:lnTo>
                    <a:pt x="141009" y="6151"/>
                  </a:lnTo>
                  <a:lnTo>
                    <a:pt x="135183" y="7276"/>
                  </a:lnTo>
                  <a:lnTo>
                    <a:pt x="129712" y="8819"/>
                  </a:lnTo>
                  <a:lnTo>
                    <a:pt x="124476" y="10642"/>
                  </a:lnTo>
                  <a:lnTo>
                    <a:pt x="118604" y="11857"/>
                  </a:lnTo>
                  <a:lnTo>
                    <a:pt x="112309" y="12668"/>
                  </a:lnTo>
                  <a:lnTo>
                    <a:pt x="105731" y="13208"/>
                  </a:lnTo>
                  <a:lnTo>
                    <a:pt x="99758" y="13568"/>
                  </a:lnTo>
                  <a:lnTo>
                    <a:pt x="88888" y="13968"/>
                  </a:lnTo>
                  <a:lnTo>
                    <a:pt x="73843" y="14193"/>
                  </a:lnTo>
                  <a:lnTo>
                    <a:pt x="68974" y="13431"/>
                  </a:lnTo>
                  <a:lnTo>
                    <a:pt x="64141" y="12129"/>
                  </a:lnTo>
                  <a:lnTo>
                    <a:pt x="59331" y="10467"/>
                  </a:lnTo>
                  <a:lnTo>
                    <a:pt x="55331" y="9360"/>
                  </a:lnTo>
                  <a:lnTo>
                    <a:pt x="48770" y="8129"/>
                  </a:lnTo>
                  <a:lnTo>
                    <a:pt x="43207" y="5465"/>
                  </a:lnTo>
                  <a:lnTo>
                    <a:pt x="40613" y="3643"/>
                  </a:lnTo>
                  <a:lnTo>
                    <a:pt x="35614" y="1619"/>
                  </a:lnTo>
                  <a:lnTo>
                    <a:pt x="30746" y="720"/>
                  </a:lnTo>
                  <a:lnTo>
                    <a:pt x="25937" y="320"/>
                  </a:lnTo>
                  <a:lnTo>
                    <a:pt x="21153" y="142"/>
                  </a:lnTo>
                  <a:lnTo>
                    <a:pt x="14412" y="9"/>
                  </a:lnTo>
                  <a:lnTo>
                    <a:pt x="9960" y="2"/>
                  </a:lnTo>
                  <a:lnTo>
                    <a:pt x="11671" y="1"/>
                  </a:lnTo>
                  <a:lnTo>
                    <a:pt x="12445" y="794"/>
                  </a:lnTo>
                  <a:lnTo>
                    <a:pt x="12961" y="2117"/>
                  </a:lnTo>
                  <a:lnTo>
                    <a:pt x="13687" y="7771"/>
                  </a:lnTo>
                  <a:lnTo>
                    <a:pt x="13857" y="12979"/>
                  </a:lnTo>
                  <a:lnTo>
                    <a:pt x="13933" y="20585"/>
                  </a:lnTo>
                  <a:lnTo>
                    <a:pt x="13159" y="24042"/>
                  </a:lnTo>
                  <a:lnTo>
                    <a:pt x="10183" y="30000"/>
                  </a:lnTo>
                  <a:lnTo>
                    <a:pt x="8331" y="37411"/>
                  </a:lnTo>
                  <a:lnTo>
                    <a:pt x="7837" y="41609"/>
                  </a:lnTo>
                  <a:lnTo>
                    <a:pt x="7508" y="45996"/>
                  </a:lnTo>
                  <a:lnTo>
                    <a:pt x="7288" y="50508"/>
                  </a:lnTo>
                  <a:lnTo>
                    <a:pt x="6979" y="62326"/>
                  </a:lnTo>
                  <a:lnTo>
                    <a:pt x="6875" y="77223"/>
                  </a:lnTo>
                  <a:lnTo>
                    <a:pt x="6073" y="80851"/>
                  </a:lnTo>
                  <a:lnTo>
                    <a:pt x="1945" y="89749"/>
                  </a:lnTo>
                  <a:lnTo>
                    <a:pt x="369" y="97413"/>
                  </a:lnTo>
                  <a:lnTo>
                    <a:pt x="0" y="102297"/>
                  </a:lnTo>
                  <a:lnTo>
                    <a:pt x="696" y="104711"/>
                  </a:lnTo>
                  <a:lnTo>
                    <a:pt x="5399" y="112171"/>
                  </a:lnTo>
                  <a:lnTo>
                    <a:pt x="5882" y="112881"/>
                  </a:lnTo>
                  <a:lnTo>
                    <a:pt x="6998" y="113354"/>
                  </a:lnTo>
                  <a:lnTo>
                    <a:pt x="12361" y="114020"/>
                  </a:lnTo>
                  <a:lnTo>
                    <a:pt x="18978" y="114217"/>
                  </a:lnTo>
                  <a:lnTo>
                    <a:pt x="23617" y="114263"/>
                  </a:lnTo>
                  <a:lnTo>
                    <a:pt x="25965" y="113482"/>
                  </a:lnTo>
                  <a:lnTo>
                    <a:pt x="30691" y="110497"/>
                  </a:lnTo>
                  <a:lnTo>
                    <a:pt x="33856" y="109383"/>
                  </a:lnTo>
                  <a:lnTo>
                    <a:pt x="37554" y="108641"/>
                  </a:lnTo>
                  <a:lnTo>
                    <a:pt x="41606" y="108147"/>
                  </a:lnTo>
                  <a:lnTo>
                    <a:pt x="45896" y="107023"/>
                  </a:lnTo>
                  <a:lnTo>
                    <a:pt x="50343" y="105480"/>
                  </a:lnTo>
                  <a:lnTo>
                    <a:pt x="54895" y="103657"/>
                  </a:lnTo>
                  <a:lnTo>
                    <a:pt x="59517" y="101649"/>
                  </a:lnTo>
                  <a:lnTo>
                    <a:pt x="68886" y="97301"/>
                  </a:lnTo>
                  <a:lnTo>
                    <a:pt x="74401" y="95823"/>
                  </a:lnTo>
                  <a:lnTo>
                    <a:pt x="80459" y="94838"/>
                  </a:lnTo>
                  <a:lnTo>
                    <a:pt x="86878" y="94182"/>
                  </a:lnTo>
                  <a:lnTo>
                    <a:pt x="92746" y="92951"/>
                  </a:lnTo>
                  <a:lnTo>
                    <a:pt x="98245" y="91336"/>
                  </a:lnTo>
                  <a:lnTo>
                    <a:pt x="103498" y="89466"/>
                  </a:lnTo>
                  <a:lnTo>
                    <a:pt x="108588" y="88219"/>
                  </a:lnTo>
                  <a:lnTo>
                    <a:pt x="113569" y="87388"/>
                  </a:lnTo>
                  <a:lnTo>
                    <a:pt x="118477" y="86834"/>
                  </a:lnTo>
                  <a:lnTo>
                    <a:pt x="124130" y="87258"/>
                  </a:lnTo>
                  <a:lnTo>
                    <a:pt x="130280" y="88335"/>
                  </a:lnTo>
                  <a:lnTo>
                    <a:pt x="136762" y="89846"/>
                  </a:lnTo>
                  <a:lnTo>
                    <a:pt x="141876" y="90854"/>
                  </a:lnTo>
                  <a:lnTo>
                    <a:pt x="146080" y="91526"/>
                  </a:lnTo>
                  <a:lnTo>
                    <a:pt x="149676" y="91973"/>
                  </a:lnTo>
                  <a:lnTo>
                    <a:pt x="154455" y="93066"/>
                  </a:lnTo>
                  <a:lnTo>
                    <a:pt x="160022" y="94587"/>
                  </a:lnTo>
                  <a:lnTo>
                    <a:pt x="166114" y="96396"/>
                  </a:lnTo>
                  <a:lnTo>
                    <a:pt x="171763" y="98395"/>
                  </a:lnTo>
                  <a:lnTo>
                    <a:pt x="177117" y="100522"/>
                  </a:lnTo>
                  <a:lnTo>
                    <a:pt x="182273" y="102734"/>
                  </a:lnTo>
                  <a:lnTo>
                    <a:pt x="186505" y="105002"/>
                  </a:lnTo>
                  <a:lnTo>
                    <a:pt x="190120" y="107307"/>
                  </a:lnTo>
                  <a:lnTo>
                    <a:pt x="193324" y="109638"/>
                  </a:lnTo>
                  <a:lnTo>
                    <a:pt x="199000" y="116462"/>
                  </a:lnTo>
                  <a:lnTo>
                    <a:pt x="204168" y="123992"/>
                  </a:lnTo>
                  <a:lnTo>
                    <a:pt x="209111" y="129985"/>
                  </a:lnTo>
                  <a:lnTo>
                    <a:pt x="210746" y="133488"/>
                  </a:lnTo>
                  <a:lnTo>
                    <a:pt x="211837" y="137411"/>
                  </a:lnTo>
                  <a:lnTo>
                    <a:pt x="212564" y="141614"/>
                  </a:lnTo>
                  <a:lnTo>
                    <a:pt x="212255" y="146003"/>
                  </a:lnTo>
                  <a:lnTo>
                    <a:pt x="211255" y="150517"/>
                  </a:lnTo>
                  <a:lnTo>
                    <a:pt x="209795" y="155113"/>
                  </a:lnTo>
                  <a:lnTo>
                    <a:pt x="208028" y="159765"/>
                  </a:lnTo>
                  <a:lnTo>
                    <a:pt x="206056" y="164454"/>
                  </a:lnTo>
                  <a:lnTo>
                    <a:pt x="203947" y="169167"/>
                  </a:lnTo>
                  <a:lnTo>
                    <a:pt x="201748" y="174691"/>
                  </a:lnTo>
                  <a:lnTo>
                    <a:pt x="197188" y="187178"/>
                  </a:lnTo>
                  <a:lnTo>
                    <a:pt x="194067" y="193048"/>
                  </a:lnTo>
                  <a:lnTo>
                    <a:pt x="190399" y="198549"/>
                  </a:lnTo>
                  <a:lnTo>
                    <a:pt x="186365" y="203803"/>
                  </a:lnTo>
                  <a:lnTo>
                    <a:pt x="182089" y="208894"/>
                  </a:lnTo>
                  <a:lnTo>
                    <a:pt x="177651" y="213875"/>
                  </a:lnTo>
                  <a:lnTo>
                    <a:pt x="173105" y="218783"/>
                  </a:lnTo>
                  <a:lnTo>
                    <a:pt x="169280" y="223643"/>
                  </a:lnTo>
                  <a:lnTo>
                    <a:pt x="165936" y="228471"/>
                  </a:lnTo>
                  <a:lnTo>
                    <a:pt x="162914" y="233277"/>
                  </a:lnTo>
                  <a:lnTo>
                    <a:pt x="158517" y="236480"/>
                  </a:lnTo>
                  <a:lnTo>
                    <a:pt x="153205" y="238616"/>
                  </a:lnTo>
                  <a:lnTo>
                    <a:pt x="147283" y="240040"/>
                  </a:lnTo>
                  <a:lnTo>
                    <a:pt x="142540" y="241783"/>
                  </a:lnTo>
                  <a:lnTo>
                    <a:pt x="138585" y="243739"/>
                  </a:lnTo>
                  <a:lnTo>
                    <a:pt x="135154" y="245836"/>
                  </a:lnTo>
                  <a:lnTo>
                    <a:pt x="131280" y="248029"/>
                  </a:lnTo>
                  <a:lnTo>
                    <a:pt x="122741" y="252581"/>
                  </a:lnTo>
                  <a:lnTo>
                    <a:pt x="119035" y="254112"/>
                  </a:lnTo>
                  <a:lnTo>
                    <a:pt x="112802" y="255814"/>
                  </a:lnTo>
                  <a:lnTo>
                    <a:pt x="110028" y="255474"/>
                  </a:lnTo>
                  <a:lnTo>
                    <a:pt x="107385" y="254454"/>
                  </a:lnTo>
                  <a:lnTo>
                    <a:pt x="104829" y="252980"/>
                  </a:lnTo>
                  <a:lnTo>
                    <a:pt x="99873" y="251342"/>
                  </a:lnTo>
                  <a:lnTo>
                    <a:pt x="95024" y="250614"/>
                  </a:lnTo>
                  <a:lnTo>
                    <a:pt x="90224" y="250290"/>
                  </a:lnTo>
                  <a:lnTo>
                    <a:pt x="88626" y="249410"/>
                  </a:lnTo>
                  <a:lnTo>
                    <a:pt x="87561" y="248030"/>
                  </a:lnTo>
                  <a:lnTo>
                    <a:pt x="85431" y="2428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297"/>
            <p:cNvSpPr/>
            <p:nvPr/>
          </p:nvSpPr>
          <p:spPr>
            <a:xfrm>
              <a:off x="6272215" y="2836068"/>
              <a:ext cx="185736" cy="92870"/>
            </a:xfrm>
            <a:custGeom>
              <a:avLst/>
              <a:gdLst/>
              <a:ahLst/>
              <a:cxnLst/>
              <a:rect l="0" t="0" r="0" b="0"/>
              <a:pathLst>
                <a:path w="185736" h="92870">
                  <a:moveTo>
                    <a:pt x="7141" y="0"/>
                  </a:moveTo>
                  <a:lnTo>
                    <a:pt x="7141" y="3793"/>
                  </a:lnTo>
                  <a:lnTo>
                    <a:pt x="7935" y="4910"/>
                  </a:lnTo>
                  <a:lnTo>
                    <a:pt x="9258" y="5655"/>
                  </a:lnTo>
                  <a:lnTo>
                    <a:pt x="10933" y="6151"/>
                  </a:lnTo>
                  <a:lnTo>
                    <a:pt x="11256" y="6482"/>
                  </a:lnTo>
                  <a:lnTo>
                    <a:pt x="10678" y="6703"/>
                  </a:lnTo>
                  <a:lnTo>
                    <a:pt x="9499" y="6850"/>
                  </a:lnTo>
                  <a:lnTo>
                    <a:pt x="9507" y="7742"/>
                  </a:lnTo>
                  <a:lnTo>
                    <a:pt x="10306" y="9130"/>
                  </a:lnTo>
                  <a:lnTo>
                    <a:pt x="13499" y="13269"/>
                  </a:lnTo>
                  <a:lnTo>
                    <a:pt x="13935" y="15952"/>
                  </a:lnTo>
                  <a:lnTo>
                    <a:pt x="14052" y="17778"/>
                  </a:lnTo>
                  <a:lnTo>
                    <a:pt x="14129" y="19790"/>
                  </a:lnTo>
                  <a:lnTo>
                    <a:pt x="14216" y="24141"/>
                  </a:lnTo>
                  <a:lnTo>
                    <a:pt x="13445" y="26413"/>
                  </a:lnTo>
                  <a:lnTo>
                    <a:pt x="12137" y="28721"/>
                  </a:lnTo>
                  <a:lnTo>
                    <a:pt x="10472" y="31054"/>
                  </a:lnTo>
                  <a:lnTo>
                    <a:pt x="9362" y="34196"/>
                  </a:lnTo>
                  <a:lnTo>
                    <a:pt x="8621" y="37879"/>
                  </a:lnTo>
                  <a:lnTo>
                    <a:pt x="8128" y="41921"/>
                  </a:lnTo>
                  <a:lnTo>
                    <a:pt x="7005" y="45410"/>
                  </a:lnTo>
                  <a:lnTo>
                    <a:pt x="5463" y="48530"/>
                  </a:lnTo>
                  <a:lnTo>
                    <a:pt x="3641" y="51403"/>
                  </a:lnTo>
                  <a:lnTo>
                    <a:pt x="2426" y="54113"/>
                  </a:lnTo>
                  <a:lnTo>
                    <a:pt x="1617" y="56713"/>
                  </a:lnTo>
                  <a:lnTo>
                    <a:pt x="1077" y="59240"/>
                  </a:lnTo>
                  <a:lnTo>
                    <a:pt x="717" y="61718"/>
                  </a:lnTo>
                  <a:lnTo>
                    <a:pt x="477" y="64165"/>
                  </a:lnTo>
                  <a:lnTo>
                    <a:pt x="317" y="66589"/>
                  </a:lnTo>
                  <a:lnTo>
                    <a:pt x="210" y="68999"/>
                  </a:lnTo>
                  <a:lnTo>
                    <a:pt x="25" y="77163"/>
                  </a:lnTo>
                  <a:lnTo>
                    <a:pt x="0" y="84608"/>
                  </a:lnTo>
                  <a:lnTo>
                    <a:pt x="793" y="84980"/>
                  </a:lnTo>
                  <a:lnTo>
                    <a:pt x="5701" y="85505"/>
                  </a:lnTo>
                  <a:lnTo>
                    <a:pt x="9941" y="85627"/>
                  </a:lnTo>
                  <a:lnTo>
                    <a:pt x="30705" y="85722"/>
                  </a:lnTo>
                  <a:lnTo>
                    <a:pt x="166568" y="85725"/>
                  </a:lnTo>
                  <a:lnTo>
                    <a:pt x="168988" y="86519"/>
                  </a:lnTo>
                  <a:lnTo>
                    <a:pt x="171395" y="87842"/>
                  </a:lnTo>
                  <a:lnTo>
                    <a:pt x="173794" y="89518"/>
                  </a:lnTo>
                  <a:lnTo>
                    <a:pt x="178576" y="91380"/>
                  </a:lnTo>
                  <a:lnTo>
                    <a:pt x="185735" y="928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298"/>
            <p:cNvSpPr/>
            <p:nvPr/>
          </p:nvSpPr>
          <p:spPr>
            <a:xfrm>
              <a:off x="6429375" y="2821781"/>
              <a:ext cx="14288" cy="264320"/>
            </a:xfrm>
            <a:custGeom>
              <a:avLst/>
              <a:gdLst/>
              <a:ahLst/>
              <a:cxnLst/>
              <a:rect l="0" t="0" r="0" b="0"/>
              <a:pathLst>
                <a:path w="14288" h="264320">
                  <a:moveTo>
                    <a:pt x="7143" y="0"/>
                  </a:moveTo>
                  <a:lnTo>
                    <a:pt x="25" y="0"/>
                  </a:lnTo>
                  <a:lnTo>
                    <a:pt x="0" y="54896"/>
                  </a:lnTo>
                  <a:lnTo>
                    <a:pt x="794" y="60409"/>
                  </a:lnTo>
                  <a:lnTo>
                    <a:pt x="2116" y="66467"/>
                  </a:lnTo>
                  <a:lnTo>
                    <a:pt x="3792" y="72886"/>
                  </a:lnTo>
                  <a:lnTo>
                    <a:pt x="4115" y="79547"/>
                  </a:lnTo>
                  <a:lnTo>
                    <a:pt x="3537" y="86369"/>
                  </a:lnTo>
                  <a:lnTo>
                    <a:pt x="2358" y="93298"/>
                  </a:lnTo>
                  <a:lnTo>
                    <a:pt x="1572" y="100298"/>
                  </a:lnTo>
                  <a:lnTo>
                    <a:pt x="1047" y="107347"/>
                  </a:lnTo>
                  <a:lnTo>
                    <a:pt x="466" y="120735"/>
                  </a:lnTo>
                  <a:lnTo>
                    <a:pt x="206" y="131976"/>
                  </a:lnTo>
                  <a:lnTo>
                    <a:pt x="61" y="151023"/>
                  </a:lnTo>
                  <a:lnTo>
                    <a:pt x="834" y="157832"/>
                  </a:lnTo>
                  <a:lnTo>
                    <a:pt x="2144" y="164752"/>
                  </a:lnTo>
                  <a:lnTo>
                    <a:pt x="3810" y="171747"/>
                  </a:lnTo>
                  <a:lnTo>
                    <a:pt x="4921" y="177998"/>
                  </a:lnTo>
                  <a:lnTo>
                    <a:pt x="5662" y="183753"/>
                  </a:lnTo>
                  <a:lnTo>
                    <a:pt x="6156" y="189177"/>
                  </a:lnTo>
                  <a:lnTo>
                    <a:pt x="6485" y="194380"/>
                  </a:lnTo>
                  <a:lnTo>
                    <a:pt x="6851" y="204395"/>
                  </a:lnTo>
                  <a:lnTo>
                    <a:pt x="7742" y="209289"/>
                  </a:lnTo>
                  <a:lnTo>
                    <a:pt x="9130" y="214138"/>
                  </a:lnTo>
                  <a:lnTo>
                    <a:pt x="10849" y="218959"/>
                  </a:lnTo>
                  <a:lnTo>
                    <a:pt x="11995" y="223760"/>
                  </a:lnTo>
                  <a:lnTo>
                    <a:pt x="12759" y="228548"/>
                  </a:lnTo>
                  <a:lnTo>
                    <a:pt x="13268" y="233328"/>
                  </a:lnTo>
                  <a:lnTo>
                    <a:pt x="13608" y="237308"/>
                  </a:lnTo>
                  <a:lnTo>
                    <a:pt x="13985" y="243847"/>
                  </a:lnTo>
                  <a:lnTo>
                    <a:pt x="14197" y="251991"/>
                  </a:lnTo>
                  <a:lnTo>
                    <a:pt x="14287" y="2643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299"/>
            <p:cNvSpPr/>
            <p:nvPr/>
          </p:nvSpPr>
          <p:spPr>
            <a:xfrm>
              <a:off x="4636293" y="3343275"/>
              <a:ext cx="114301" cy="14288"/>
            </a:xfrm>
            <a:custGeom>
              <a:avLst/>
              <a:gdLst/>
              <a:ahLst/>
              <a:cxnLst/>
              <a:rect l="0" t="0" r="0" b="0"/>
              <a:pathLst>
                <a:path w="114301" h="14288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7" y="5654"/>
                  </a:lnTo>
                  <a:lnTo>
                    <a:pt x="6151" y="6849"/>
                  </a:lnTo>
                  <a:lnTo>
                    <a:pt x="8070" y="6947"/>
                  </a:lnTo>
                  <a:lnTo>
                    <a:pt x="14435" y="7056"/>
                  </a:lnTo>
                  <a:lnTo>
                    <a:pt x="18355" y="7879"/>
                  </a:lnTo>
                  <a:lnTo>
                    <a:pt x="22555" y="9221"/>
                  </a:lnTo>
                  <a:lnTo>
                    <a:pt x="26943" y="10910"/>
                  </a:lnTo>
                  <a:lnTo>
                    <a:pt x="30662" y="12036"/>
                  </a:lnTo>
                  <a:lnTo>
                    <a:pt x="33935" y="12786"/>
                  </a:lnTo>
                  <a:lnTo>
                    <a:pt x="36911" y="13286"/>
                  </a:lnTo>
                  <a:lnTo>
                    <a:pt x="41276" y="13620"/>
                  </a:lnTo>
                  <a:lnTo>
                    <a:pt x="46568" y="13842"/>
                  </a:lnTo>
                  <a:lnTo>
                    <a:pt x="58797" y="14089"/>
                  </a:lnTo>
                  <a:lnTo>
                    <a:pt x="114300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300"/>
            <p:cNvSpPr/>
            <p:nvPr/>
          </p:nvSpPr>
          <p:spPr>
            <a:xfrm>
              <a:off x="4964906" y="3250408"/>
              <a:ext cx="199483" cy="278602"/>
            </a:xfrm>
            <a:custGeom>
              <a:avLst/>
              <a:gdLst/>
              <a:ahLst/>
              <a:cxnLst/>
              <a:rect l="0" t="0" r="0" b="0"/>
              <a:pathLst>
                <a:path w="199483" h="278602">
                  <a:moveTo>
                    <a:pt x="0" y="7142"/>
                  </a:moveTo>
                  <a:lnTo>
                    <a:pt x="6151" y="991"/>
                  </a:lnTo>
                  <a:lnTo>
                    <a:pt x="10936" y="439"/>
                  </a:lnTo>
                  <a:lnTo>
                    <a:pt x="14434" y="292"/>
                  </a:lnTo>
                  <a:lnTo>
                    <a:pt x="22555" y="129"/>
                  </a:lnTo>
                  <a:lnTo>
                    <a:pt x="64584" y="0"/>
                  </a:lnTo>
                  <a:lnTo>
                    <a:pt x="68456" y="793"/>
                  </a:lnTo>
                  <a:lnTo>
                    <a:pt x="72625" y="2115"/>
                  </a:lnTo>
                  <a:lnTo>
                    <a:pt x="76991" y="3791"/>
                  </a:lnTo>
                  <a:lnTo>
                    <a:pt x="81490" y="4908"/>
                  </a:lnTo>
                  <a:lnTo>
                    <a:pt x="86077" y="5652"/>
                  </a:lnTo>
                  <a:lnTo>
                    <a:pt x="90722" y="6149"/>
                  </a:lnTo>
                  <a:lnTo>
                    <a:pt x="94613" y="7273"/>
                  </a:lnTo>
                  <a:lnTo>
                    <a:pt x="98000" y="8817"/>
                  </a:lnTo>
                  <a:lnTo>
                    <a:pt x="103881" y="12649"/>
                  </a:lnTo>
                  <a:lnTo>
                    <a:pt x="109140" y="16997"/>
                  </a:lnTo>
                  <a:lnTo>
                    <a:pt x="110860" y="20062"/>
                  </a:lnTo>
                  <a:lnTo>
                    <a:pt x="112771" y="27701"/>
                  </a:lnTo>
                  <a:lnTo>
                    <a:pt x="112487" y="31166"/>
                  </a:lnTo>
                  <a:lnTo>
                    <a:pt x="111503" y="34271"/>
                  </a:lnTo>
                  <a:lnTo>
                    <a:pt x="110055" y="37134"/>
                  </a:lnTo>
                  <a:lnTo>
                    <a:pt x="108444" y="44549"/>
                  </a:lnTo>
                  <a:lnTo>
                    <a:pt x="108015" y="48748"/>
                  </a:lnTo>
                  <a:lnTo>
                    <a:pt x="106141" y="52342"/>
                  </a:lnTo>
                  <a:lnTo>
                    <a:pt x="103305" y="55532"/>
                  </a:lnTo>
                  <a:lnTo>
                    <a:pt x="99825" y="58451"/>
                  </a:lnTo>
                  <a:lnTo>
                    <a:pt x="95919" y="61985"/>
                  </a:lnTo>
                  <a:lnTo>
                    <a:pt x="87346" y="70146"/>
                  </a:lnTo>
                  <a:lnTo>
                    <a:pt x="77385" y="79873"/>
                  </a:lnTo>
                  <a:lnTo>
                    <a:pt x="73815" y="82617"/>
                  </a:lnTo>
                  <a:lnTo>
                    <a:pt x="69847" y="85239"/>
                  </a:lnTo>
                  <a:lnTo>
                    <a:pt x="65615" y="87782"/>
                  </a:lnTo>
                  <a:lnTo>
                    <a:pt x="61999" y="89477"/>
                  </a:lnTo>
                  <a:lnTo>
                    <a:pt x="52325" y="92656"/>
                  </a:lnTo>
                  <a:lnTo>
                    <a:pt x="48377" y="94314"/>
                  </a:lnTo>
                  <a:lnTo>
                    <a:pt x="38219" y="98885"/>
                  </a:lnTo>
                  <a:lnTo>
                    <a:pt x="32667" y="99677"/>
                  </a:lnTo>
                  <a:lnTo>
                    <a:pt x="28681" y="100002"/>
                  </a:lnTo>
                  <a:lnTo>
                    <a:pt x="45370" y="100010"/>
                  </a:lnTo>
                  <a:lnTo>
                    <a:pt x="48503" y="99216"/>
                  </a:lnTo>
                  <a:lnTo>
                    <a:pt x="52179" y="97894"/>
                  </a:lnTo>
                  <a:lnTo>
                    <a:pt x="56217" y="96218"/>
                  </a:lnTo>
                  <a:lnTo>
                    <a:pt x="60497" y="95100"/>
                  </a:lnTo>
                  <a:lnTo>
                    <a:pt x="64938" y="94356"/>
                  </a:lnTo>
                  <a:lnTo>
                    <a:pt x="69485" y="93859"/>
                  </a:lnTo>
                  <a:lnTo>
                    <a:pt x="74898" y="93528"/>
                  </a:lnTo>
                  <a:lnTo>
                    <a:pt x="87263" y="93161"/>
                  </a:lnTo>
                  <a:lnTo>
                    <a:pt x="93100" y="92269"/>
                  </a:lnTo>
                  <a:lnTo>
                    <a:pt x="98579" y="90881"/>
                  </a:lnTo>
                  <a:lnTo>
                    <a:pt x="103820" y="89161"/>
                  </a:lnTo>
                  <a:lnTo>
                    <a:pt x="109694" y="88015"/>
                  </a:lnTo>
                  <a:lnTo>
                    <a:pt x="115992" y="87251"/>
                  </a:lnTo>
                  <a:lnTo>
                    <a:pt x="122571" y="86742"/>
                  </a:lnTo>
                  <a:lnTo>
                    <a:pt x="128545" y="87196"/>
                  </a:lnTo>
                  <a:lnTo>
                    <a:pt x="134116" y="88292"/>
                  </a:lnTo>
                  <a:lnTo>
                    <a:pt x="139417" y="89817"/>
                  </a:lnTo>
                  <a:lnTo>
                    <a:pt x="144538" y="90834"/>
                  </a:lnTo>
                  <a:lnTo>
                    <a:pt x="149540" y="91512"/>
                  </a:lnTo>
                  <a:lnTo>
                    <a:pt x="154462" y="91963"/>
                  </a:lnTo>
                  <a:lnTo>
                    <a:pt x="159331" y="93058"/>
                  </a:lnTo>
                  <a:lnTo>
                    <a:pt x="164164" y="94582"/>
                  </a:lnTo>
                  <a:lnTo>
                    <a:pt x="168974" y="96391"/>
                  </a:lnTo>
                  <a:lnTo>
                    <a:pt x="173768" y="99185"/>
                  </a:lnTo>
                  <a:lnTo>
                    <a:pt x="178552" y="102635"/>
                  </a:lnTo>
                  <a:lnTo>
                    <a:pt x="183328" y="106523"/>
                  </a:lnTo>
                  <a:lnTo>
                    <a:pt x="187306" y="109908"/>
                  </a:lnTo>
                  <a:lnTo>
                    <a:pt x="190752" y="112959"/>
                  </a:lnTo>
                  <a:lnTo>
                    <a:pt x="193843" y="115786"/>
                  </a:lnTo>
                  <a:lnTo>
                    <a:pt x="195903" y="118465"/>
                  </a:lnTo>
                  <a:lnTo>
                    <a:pt x="198193" y="123558"/>
                  </a:lnTo>
                  <a:lnTo>
                    <a:pt x="199211" y="130584"/>
                  </a:lnTo>
                  <a:lnTo>
                    <a:pt x="199482" y="134680"/>
                  </a:lnTo>
                  <a:lnTo>
                    <a:pt x="198869" y="138999"/>
                  </a:lnTo>
                  <a:lnTo>
                    <a:pt x="197667" y="143465"/>
                  </a:lnTo>
                  <a:lnTo>
                    <a:pt x="190034" y="165832"/>
                  </a:lnTo>
                  <a:lnTo>
                    <a:pt x="187014" y="171673"/>
                  </a:lnTo>
                  <a:lnTo>
                    <a:pt x="183414" y="177154"/>
                  </a:lnTo>
                  <a:lnTo>
                    <a:pt x="179426" y="182396"/>
                  </a:lnTo>
                  <a:lnTo>
                    <a:pt x="170761" y="194570"/>
                  </a:lnTo>
                  <a:lnTo>
                    <a:pt x="166228" y="201150"/>
                  </a:lnTo>
                  <a:lnTo>
                    <a:pt x="160825" y="207124"/>
                  </a:lnTo>
                  <a:lnTo>
                    <a:pt x="154842" y="212694"/>
                  </a:lnTo>
                  <a:lnTo>
                    <a:pt x="148471" y="217995"/>
                  </a:lnTo>
                  <a:lnTo>
                    <a:pt x="141843" y="223117"/>
                  </a:lnTo>
                  <a:lnTo>
                    <a:pt x="135043" y="228119"/>
                  </a:lnTo>
                  <a:lnTo>
                    <a:pt x="128129" y="233041"/>
                  </a:lnTo>
                  <a:lnTo>
                    <a:pt x="121932" y="237910"/>
                  </a:lnTo>
                  <a:lnTo>
                    <a:pt x="116212" y="242743"/>
                  </a:lnTo>
                  <a:lnTo>
                    <a:pt x="110812" y="247553"/>
                  </a:lnTo>
                  <a:lnTo>
                    <a:pt x="104831" y="251553"/>
                  </a:lnTo>
                  <a:lnTo>
                    <a:pt x="98463" y="255014"/>
                  </a:lnTo>
                  <a:lnTo>
                    <a:pt x="80238" y="263677"/>
                  </a:lnTo>
                  <a:lnTo>
                    <a:pt x="74924" y="266271"/>
                  </a:lnTo>
                  <a:lnTo>
                    <a:pt x="68999" y="268795"/>
                  </a:lnTo>
                  <a:lnTo>
                    <a:pt x="62668" y="271271"/>
                  </a:lnTo>
                  <a:lnTo>
                    <a:pt x="56066" y="273715"/>
                  </a:lnTo>
                  <a:lnTo>
                    <a:pt x="50871" y="275345"/>
                  </a:lnTo>
                  <a:lnTo>
                    <a:pt x="46614" y="276431"/>
                  </a:lnTo>
                  <a:lnTo>
                    <a:pt x="42982" y="277156"/>
                  </a:lnTo>
                  <a:lnTo>
                    <a:pt x="38973" y="277638"/>
                  </a:lnTo>
                  <a:lnTo>
                    <a:pt x="34714" y="277961"/>
                  </a:lnTo>
                  <a:lnTo>
                    <a:pt x="30286" y="278175"/>
                  </a:lnTo>
                  <a:lnTo>
                    <a:pt x="21133" y="278413"/>
                  </a:lnTo>
                  <a:lnTo>
                    <a:pt x="537" y="278601"/>
                  </a:lnTo>
                  <a:lnTo>
                    <a:pt x="238" y="276486"/>
                  </a:lnTo>
                  <a:lnTo>
                    <a:pt x="0" y="27146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301"/>
            <p:cNvSpPr/>
            <p:nvPr/>
          </p:nvSpPr>
          <p:spPr>
            <a:xfrm>
              <a:off x="6100762" y="3307556"/>
              <a:ext cx="157164" cy="7145"/>
            </a:xfrm>
            <a:custGeom>
              <a:avLst/>
              <a:gdLst/>
              <a:ahLst/>
              <a:cxnLst/>
              <a:rect l="0" t="0" r="0" b="0"/>
              <a:pathLst>
                <a:path w="157164" h="7145">
                  <a:moveTo>
                    <a:pt x="0" y="7144"/>
                  </a:moveTo>
                  <a:lnTo>
                    <a:pt x="75245" y="7144"/>
                  </a:lnTo>
                  <a:lnTo>
                    <a:pt x="81119" y="6350"/>
                  </a:lnTo>
                  <a:lnTo>
                    <a:pt x="87417" y="5027"/>
                  </a:lnTo>
                  <a:lnTo>
                    <a:pt x="93997" y="3351"/>
                  </a:lnTo>
                  <a:lnTo>
                    <a:pt x="99971" y="2234"/>
                  </a:lnTo>
                  <a:lnTo>
                    <a:pt x="105541" y="1490"/>
                  </a:lnTo>
                  <a:lnTo>
                    <a:pt x="110842" y="993"/>
                  </a:lnTo>
                  <a:lnTo>
                    <a:pt x="115963" y="662"/>
                  </a:lnTo>
                  <a:lnTo>
                    <a:pt x="120965" y="441"/>
                  </a:lnTo>
                  <a:lnTo>
                    <a:pt x="131550" y="196"/>
                  </a:lnTo>
                  <a:lnTo>
                    <a:pt x="15716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302"/>
            <p:cNvSpPr/>
            <p:nvPr/>
          </p:nvSpPr>
          <p:spPr>
            <a:xfrm>
              <a:off x="6343650" y="3221833"/>
              <a:ext cx="228448" cy="207167"/>
            </a:xfrm>
            <a:custGeom>
              <a:avLst/>
              <a:gdLst/>
              <a:ahLst/>
              <a:cxnLst/>
              <a:rect l="0" t="0" r="0" b="0"/>
              <a:pathLst>
                <a:path w="228448" h="207167">
                  <a:moveTo>
                    <a:pt x="64293" y="7142"/>
                  </a:moveTo>
                  <a:lnTo>
                    <a:pt x="68086" y="3349"/>
                  </a:lnTo>
                  <a:lnTo>
                    <a:pt x="69996" y="2232"/>
                  </a:lnTo>
                  <a:lnTo>
                    <a:pt x="74236" y="991"/>
                  </a:lnTo>
                  <a:lnTo>
                    <a:pt x="81086" y="292"/>
                  </a:lnTo>
                  <a:lnTo>
                    <a:pt x="87896" y="129"/>
                  </a:lnTo>
                  <a:lnTo>
                    <a:pt x="126538" y="0"/>
                  </a:lnTo>
                  <a:lnTo>
                    <a:pt x="131190" y="793"/>
                  </a:lnTo>
                  <a:lnTo>
                    <a:pt x="135878" y="2115"/>
                  </a:lnTo>
                  <a:lnTo>
                    <a:pt x="140592" y="3791"/>
                  </a:lnTo>
                  <a:lnTo>
                    <a:pt x="144528" y="4908"/>
                  </a:lnTo>
                  <a:lnTo>
                    <a:pt x="151017" y="6149"/>
                  </a:lnTo>
                  <a:lnTo>
                    <a:pt x="156548" y="8817"/>
                  </a:lnTo>
                  <a:lnTo>
                    <a:pt x="159134" y="10640"/>
                  </a:lnTo>
                  <a:lnTo>
                    <a:pt x="164124" y="12665"/>
                  </a:lnTo>
                  <a:lnTo>
                    <a:pt x="166565" y="13205"/>
                  </a:lnTo>
                  <a:lnTo>
                    <a:pt x="171395" y="15922"/>
                  </a:lnTo>
                  <a:lnTo>
                    <a:pt x="173794" y="17758"/>
                  </a:lnTo>
                  <a:lnTo>
                    <a:pt x="175394" y="20569"/>
                  </a:lnTo>
                  <a:lnTo>
                    <a:pt x="176461" y="24031"/>
                  </a:lnTo>
                  <a:lnTo>
                    <a:pt x="177172" y="27926"/>
                  </a:lnTo>
                  <a:lnTo>
                    <a:pt x="176851" y="31317"/>
                  </a:lnTo>
                  <a:lnTo>
                    <a:pt x="175845" y="34371"/>
                  </a:lnTo>
                  <a:lnTo>
                    <a:pt x="168525" y="48768"/>
                  </a:lnTo>
                  <a:lnTo>
                    <a:pt x="166325" y="52355"/>
                  </a:lnTo>
                  <a:lnTo>
                    <a:pt x="161764" y="58457"/>
                  </a:lnTo>
                  <a:lnTo>
                    <a:pt x="158642" y="61990"/>
                  </a:lnTo>
                  <a:lnTo>
                    <a:pt x="150941" y="70147"/>
                  </a:lnTo>
                  <a:lnTo>
                    <a:pt x="141472" y="79873"/>
                  </a:lnTo>
                  <a:lnTo>
                    <a:pt x="137971" y="82617"/>
                  </a:lnTo>
                  <a:lnTo>
                    <a:pt x="134049" y="85240"/>
                  </a:lnTo>
                  <a:lnTo>
                    <a:pt x="123933" y="91360"/>
                  </a:lnTo>
                  <a:lnTo>
                    <a:pt x="118388" y="96212"/>
                  </a:lnTo>
                  <a:lnTo>
                    <a:pt x="116232" y="97479"/>
                  </a:lnTo>
                  <a:lnTo>
                    <a:pt x="109184" y="99510"/>
                  </a:lnTo>
                  <a:lnTo>
                    <a:pt x="108508" y="99677"/>
                  </a:lnTo>
                  <a:lnTo>
                    <a:pt x="108057" y="100582"/>
                  </a:lnTo>
                  <a:lnTo>
                    <a:pt x="107557" y="103704"/>
                  </a:lnTo>
                  <a:lnTo>
                    <a:pt x="108217" y="104854"/>
                  </a:lnTo>
                  <a:lnTo>
                    <a:pt x="109451" y="105621"/>
                  </a:lnTo>
                  <a:lnTo>
                    <a:pt x="112938" y="106473"/>
                  </a:lnTo>
                  <a:lnTo>
                    <a:pt x="119528" y="107020"/>
                  </a:lnTo>
                  <a:lnTo>
                    <a:pt x="125109" y="107114"/>
                  </a:lnTo>
                  <a:lnTo>
                    <a:pt x="190531" y="107154"/>
                  </a:lnTo>
                  <a:lnTo>
                    <a:pt x="194489" y="107948"/>
                  </a:lnTo>
                  <a:lnTo>
                    <a:pt x="201004" y="110946"/>
                  </a:lnTo>
                  <a:lnTo>
                    <a:pt x="212927" y="117097"/>
                  </a:lnTo>
                  <a:lnTo>
                    <a:pt x="219782" y="121628"/>
                  </a:lnTo>
                  <a:lnTo>
                    <a:pt x="222721" y="123946"/>
                  </a:lnTo>
                  <a:lnTo>
                    <a:pt x="224680" y="126287"/>
                  </a:lnTo>
                  <a:lnTo>
                    <a:pt x="225987" y="128640"/>
                  </a:lnTo>
                  <a:lnTo>
                    <a:pt x="227438" y="133372"/>
                  </a:lnTo>
                  <a:lnTo>
                    <a:pt x="228083" y="138121"/>
                  </a:lnTo>
                  <a:lnTo>
                    <a:pt x="228255" y="141293"/>
                  </a:lnTo>
                  <a:lnTo>
                    <a:pt x="228447" y="149050"/>
                  </a:lnTo>
                  <a:lnTo>
                    <a:pt x="227704" y="152547"/>
                  </a:lnTo>
                  <a:lnTo>
                    <a:pt x="224762" y="158549"/>
                  </a:lnTo>
                  <a:lnTo>
                    <a:pt x="220809" y="165980"/>
                  </a:lnTo>
                  <a:lnTo>
                    <a:pt x="218643" y="170184"/>
                  </a:lnTo>
                  <a:lnTo>
                    <a:pt x="215612" y="173780"/>
                  </a:lnTo>
                  <a:lnTo>
                    <a:pt x="212004" y="176971"/>
                  </a:lnTo>
                  <a:lnTo>
                    <a:pt x="208011" y="179893"/>
                  </a:lnTo>
                  <a:lnTo>
                    <a:pt x="203761" y="182634"/>
                  </a:lnTo>
                  <a:lnTo>
                    <a:pt x="199341" y="185255"/>
                  </a:lnTo>
                  <a:lnTo>
                    <a:pt x="194806" y="187797"/>
                  </a:lnTo>
                  <a:lnTo>
                    <a:pt x="185535" y="192737"/>
                  </a:lnTo>
                  <a:lnTo>
                    <a:pt x="180840" y="195166"/>
                  </a:lnTo>
                  <a:lnTo>
                    <a:pt x="175328" y="197578"/>
                  </a:lnTo>
                  <a:lnTo>
                    <a:pt x="169273" y="199981"/>
                  </a:lnTo>
                  <a:lnTo>
                    <a:pt x="162855" y="202376"/>
                  </a:lnTo>
                  <a:lnTo>
                    <a:pt x="156195" y="203973"/>
                  </a:lnTo>
                  <a:lnTo>
                    <a:pt x="149373" y="205038"/>
                  </a:lnTo>
                  <a:lnTo>
                    <a:pt x="142445" y="205747"/>
                  </a:lnTo>
                  <a:lnTo>
                    <a:pt x="136238" y="206220"/>
                  </a:lnTo>
                  <a:lnTo>
                    <a:pt x="130512" y="206536"/>
                  </a:lnTo>
                  <a:lnTo>
                    <a:pt x="119918" y="206886"/>
                  </a:lnTo>
                  <a:lnTo>
                    <a:pt x="98064" y="207111"/>
                  </a:lnTo>
                  <a:lnTo>
                    <a:pt x="45333" y="207166"/>
                  </a:lnTo>
                  <a:lnTo>
                    <a:pt x="40541" y="206372"/>
                  </a:lnTo>
                  <a:lnTo>
                    <a:pt x="35759" y="205050"/>
                  </a:lnTo>
                  <a:lnTo>
                    <a:pt x="30982" y="203374"/>
                  </a:lnTo>
                  <a:lnTo>
                    <a:pt x="26211" y="202257"/>
                  </a:lnTo>
                  <a:lnTo>
                    <a:pt x="21443" y="201512"/>
                  </a:lnTo>
                  <a:lnTo>
                    <a:pt x="16676" y="201016"/>
                  </a:lnTo>
                  <a:lnTo>
                    <a:pt x="12705" y="200685"/>
                  </a:lnTo>
                  <a:lnTo>
                    <a:pt x="6176" y="200317"/>
                  </a:lnTo>
                  <a:lnTo>
                    <a:pt x="0" y="2000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303"/>
            <p:cNvSpPr/>
            <p:nvPr/>
          </p:nvSpPr>
          <p:spPr>
            <a:xfrm>
              <a:off x="4057650" y="3672006"/>
              <a:ext cx="242459" cy="314196"/>
            </a:xfrm>
            <a:custGeom>
              <a:avLst/>
              <a:gdLst/>
              <a:ahLst/>
              <a:cxnLst/>
              <a:rect l="0" t="0" r="0" b="0"/>
              <a:pathLst>
                <a:path w="242459" h="314196">
                  <a:moveTo>
                    <a:pt x="0" y="64175"/>
                  </a:moveTo>
                  <a:lnTo>
                    <a:pt x="0" y="60383"/>
                  </a:lnTo>
                  <a:lnTo>
                    <a:pt x="794" y="58472"/>
                  </a:lnTo>
                  <a:lnTo>
                    <a:pt x="6150" y="51174"/>
                  </a:lnTo>
                  <a:lnTo>
                    <a:pt x="12651" y="44438"/>
                  </a:lnTo>
                  <a:lnTo>
                    <a:pt x="17000" y="40057"/>
                  </a:lnTo>
                  <a:lnTo>
                    <a:pt x="23695" y="35464"/>
                  </a:lnTo>
                  <a:lnTo>
                    <a:pt x="27702" y="33128"/>
                  </a:lnTo>
                  <a:lnTo>
                    <a:pt x="31962" y="29983"/>
                  </a:lnTo>
                  <a:lnTo>
                    <a:pt x="36389" y="26299"/>
                  </a:lnTo>
                  <a:lnTo>
                    <a:pt x="40928" y="22256"/>
                  </a:lnTo>
                  <a:lnTo>
                    <a:pt x="48088" y="17762"/>
                  </a:lnTo>
                  <a:lnTo>
                    <a:pt x="55503" y="14972"/>
                  </a:lnTo>
                  <a:lnTo>
                    <a:pt x="66737" y="11086"/>
                  </a:lnTo>
                  <a:lnTo>
                    <a:pt x="72273" y="8939"/>
                  </a:lnTo>
                  <a:lnTo>
                    <a:pt x="77550" y="6714"/>
                  </a:lnTo>
                  <a:lnTo>
                    <a:pt x="82656" y="4436"/>
                  </a:lnTo>
                  <a:lnTo>
                    <a:pt x="87648" y="2917"/>
                  </a:lnTo>
                  <a:lnTo>
                    <a:pt x="92563" y="1905"/>
                  </a:lnTo>
                  <a:lnTo>
                    <a:pt x="97427" y="1231"/>
                  </a:lnTo>
                  <a:lnTo>
                    <a:pt x="102258" y="781"/>
                  </a:lnTo>
                  <a:lnTo>
                    <a:pt x="107065" y="481"/>
                  </a:lnTo>
                  <a:lnTo>
                    <a:pt x="116640" y="148"/>
                  </a:lnTo>
                  <a:lnTo>
                    <a:pt x="126188" y="0"/>
                  </a:lnTo>
                  <a:lnTo>
                    <a:pt x="130956" y="754"/>
                  </a:lnTo>
                  <a:lnTo>
                    <a:pt x="135723" y="2051"/>
                  </a:lnTo>
                  <a:lnTo>
                    <a:pt x="140488" y="3708"/>
                  </a:lnTo>
                  <a:lnTo>
                    <a:pt x="147899" y="7667"/>
                  </a:lnTo>
                  <a:lnTo>
                    <a:pt x="153839" y="12073"/>
                  </a:lnTo>
                  <a:lnTo>
                    <a:pt x="159125" y="16676"/>
                  </a:lnTo>
                  <a:lnTo>
                    <a:pt x="164120" y="23485"/>
                  </a:lnTo>
                  <a:lnTo>
                    <a:pt x="166563" y="27523"/>
                  </a:lnTo>
                  <a:lnTo>
                    <a:pt x="169278" y="36244"/>
                  </a:lnTo>
                  <a:lnTo>
                    <a:pt x="170002" y="40791"/>
                  </a:lnTo>
                  <a:lnTo>
                    <a:pt x="170484" y="46205"/>
                  </a:lnTo>
                  <a:lnTo>
                    <a:pt x="170806" y="52195"/>
                  </a:lnTo>
                  <a:lnTo>
                    <a:pt x="171020" y="58569"/>
                  </a:lnTo>
                  <a:lnTo>
                    <a:pt x="170370" y="65200"/>
                  </a:lnTo>
                  <a:lnTo>
                    <a:pt x="169142" y="72002"/>
                  </a:lnTo>
                  <a:lnTo>
                    <a:pt x="167530" y="78918"/>
                  </a:lnTo>
                  <a:lnTo>
                    <a:pt x="164868" y="85116"/>
                  </a:lnTo>
                  <a:lnTo>
                    <a:pt x="161506" y="90836"/>
                  </a:lnTo>
                  <a:lnTo>
                    <a:pt x="157677" y="96236"/>
                  </a:lnTo>
                  <a:lnTo>
                    <a:pt x="154330" y="101424"/>
                  </a:lnTo>
                  <a:lnTo>
                    <a:pt x="151305" y="106470"/>
                  </a:lnTo>
                  <a:lnTo>
                    <a:pt x="148495" y="111422"/>
                  </a:lnTo>
                  <a:lnTo>
                    <a:pt x="141139" y="121157"/>
                  </a:lnTo>
                  <a:lnTo>
                    <a:pt x="136955" y="125975"/>
                  </a:lnTo>
                  <a:lnTo>
                    <a:pt x="130190" y="133446"/>
                  </a:lnTo>
                  <a:lnTo>
                    <a:pt x="123743" y="139412"/>
                  </a:lnTo>
                  <a:lnTo>
                    <a:pt x="119801" y="142114"/>
                  </a:lnTo>
                  <a:lnTo>
                    <a:pt x="115586" y="144709"/>
                  </a:lnTo>
                  <a:lnTo>
                    <a:pt x="108786" y="147593"/>
                  </a:lnTo>
                  <a:lnTo>
                    <a:pt x="103118" y="148875"/>
                  </a:lnTo>
                  <a:lnTo>
                    <a:pt x="97953" y="149444"/>
                  </a:lnTo>
                  <a:lnTo>
                    <a:pt x="90582" y="149765"/>
                  </a:lnTo>
                  <a:lnTo>
                    <a:pt x="78706" y="149899"/>
                  </a:lnTo>
                  <a:lnTo>
                    <a:pt x="78592" y="149900"/>
                  </a:lnTo>
                  <a:lnTo>
                    <a:pt x="82376" y="146108"/>
                  </a:lnTo>
                  <a:lnTo>
                    <a:pt x="84286" y="144990"/>
                  </a:lnTo>
                  <a:lnTo>
                    <a:pt x="91560" y="142624"/>
                  </a:lnTo>
                  <a:lnTo>
                    <a:pt x="95171" y="141081"/>
                  </a:lnTo>
                  <a:lnTo>
                    <a:pt x="99166" y="139258"/>
                  </a:lnTo>
                  <a:lnTo>
                    <a:pt x="103417" y="138043"/>
                  </a:lnTo>
                  <a:lnTo>
                    <a:pt x="107838" y="137232"/>
                  </a:lnTo>
                  <a:lnTo>
                    <a:pt x="112373" y="136693"/>
                  </a:lnTo>
                  <a:lnTo>
                    <a:pt x="119529" y="133976"/>
                  </a:lnTo>
                  <a:lnTo>
                    <a:pt x="122549" y="132140"/>
                  </a:lnTo>
                  <a:lnTo>
                    <a:pt x="126149" y="130916"/>
                  </a:lnTo>
                  <a:lnTo>
                    <a:pt x="130137" y="130101"/>
                  </a:lnTo>
                  <a:lnTo>
                    <a:pt x="134383" y="129556"/>
                  </a:lnTo>
                  <a:lnTo>
                    <a:pt x="139594" y="129194"/>
                  </a:lnTo>
                  <a:lnTo>
                    <a:pt x="145450" y="128952"/>
                  </a:lnTo>
                  <a:lnTo>
                    <a:pt x="151735" y="128791"/>
                  </a:lnTo>
                  <a:lnTo>
                    <a:pt x="157513" y="129477"/>
                  </a:lnTo>
                  <a:lnTo>
                    <a:pt x="162952" y="130728"/>
                  </a:lnTo>
                  <a:lnTo>
                    <a:pt x="168166" y="132357"/>
                  </a:lnTo>
                  <a:lnTo>
                    <a:pt x="173229" y="134235"/>
                  </a:lnTo>
                  <a:lnTo>
                    <a:pt x="178192" y="136282"/>
                  </a:lnTo>
                  <a:lnTo>
                    <a:pt x="183088" y="138440"/>
                  </a:lnTo>
                  <a:lnTo>
                    <a:pt x="192762" y="142954"/>
                  </a:lnTo>
                  <a:lnTo>
                    <a:pt x="211907" y="152320"/>
                  </a:lnTo>
                  <a:lnTo>
                    <a:pt x="219329" y="157061"/>
                  </a:lnTo>
                  <a:lnTo>
                    <a:pt x="222419" y="159436"/>
                  </a:lnTo>
                  <a:lnTo>
                    <a:pt x="227969" y="166309"/>
                  </a:lnTo>
                  <a:lnTo>
                    <a:pt x="233082" y="173862"/>
                  </a:lnTo>
                  <a:lnTo>
                    <a:pt x="238000" y="179864"/>
                  </a:lnTo>
                  <a:lnTo>
                    <a:pt x="239629" y="183370"/>
                  </a:lnTo>
                  <a:lnTo>
                    <a:pt x="241439" y="191498"/>
                  </a:lnTo>
                  <a:lnTo>
                    <a:pt x="242244" y="200402"/>
                  </a:lnTo>
                  <a:lnTo>
                    <a:pt x="242458" y="204999"/>
                  </a:lnTo>
                  <a:lnTo>
                    <a:pt x="240579" y="214341"/>
                  </a:lnTo>
                  <a:lnTo>
                    <a:pt x="237893" y="223784"/>
                  </a:lnTo>
                  <a:lnTo>
                    <a:pt x="236699" y="233273"/>
                  </a:lnTo>
                  <a:lnTo>
                    <a:pt x="234051" y="242782"/>
                  </a:lnTo>
                  <a:lnTo>
                    <a:pt x="230229" y="252299"/>
                  </a:lnTo>
                  <a:lnTo>
                    <a:pt x="225884" y="261821"/>
                  </a:lnTo>
                  <a:lnTo>
                    <a:pt x="221307" y="269228"/>
                  </a:lnTo>
                  <a:lnTo>
                    <a:pt x="215834" y="275959"/>
                  </a:lnTo>
                  <a:lnTo>
                    <a:pt x="212152" y="279977"/>
                  </a:lnTo>
                  <a:lnTo>
                    <a:pt x="208109" y="284243"/>
                  </a:lnTo>
                  <a:lnTo>
                    <a:pt x="203827" y="287881"/>
                  </a:lnTo>
                  <a:lnTo>
                    <a:pt x="199384" y="291100"/>
                  </a:lnTo>
                  <a:lnTo>
                    <a:pt x="194835" y="294039"/>
                  </a:lnTo>
                  <a:lnTo>
                    <a:pt x="190215" y="296793"/>
                  </a:lnTo>
                  <a:lnTo>
                    <a:pt x="185547" y="299422"/>
                  </a:lnTo>
                  <a:lnTo>
                    <a:pt x="180848" y="301969"/>
                  </a:lnTo>
                  <a:lnTo>
                    <a:pt x="175334" y="304460"/>
                  </a:lnTo>
                  <a:lnTo>
                    <a:pt x="169277" y="306915"/>
                  </a:lnTo>
                  <a:lnTo>
                    <a:pt x="162857" y="309346"/>
                  </a:lnTo>
                  <a:lnTo>
                    <a:pt x="156990" y="310966"/>
                  </a:lnTo>
                  <a:lnTo>
                    <a:pt x="151491" y="312046"/>
                  </a:lnTo>
                  <a:lnTo>
                    <a:pt x="146237" y="312766"/>
                  </a:lnTo>
                  <a:lnTo>
                    <a:pt x="141148" y="313246"/>
                  </a:lnTo>
                  <a:lnTo>
                    <a:pt x="136167" y="313566"/>
                  </a:lnTo>
                  <a:lnTo>
                    <a:pt x="131259" y="313780"/>
                  </a:lnTo>
                  <a:lnTo>
                    <a:pt x="121573" y="314016"/>
                  </a:lnTo>
                  <a:lnTo>
                    <a:pt x="88114" y="314195"/>
                  </a:lnTo>
                  <a:lnTo>
                    <a:pt x="83348" y="313405"/>
                  </a:lnTo>
                  <a:lnTo>
                    <a:pt x="78584" y="312084"/>
                  </a:lnTo>
                  <a:lnTo>
                    <a:pt x="73821" y="310410"/>
                  </a:lnTo>
                  <a:lnTo>
                    <a:pt x="69057" y="308501"/>
                  </a:lnTo>
                  <a:lnTo>
                    <a:pt x="64294" y="306434"/>
                  </a:lnTo>
                  <a:lnTo>
                    <a:pt x="52828" y="301206"/>
                  </a:lnTo>
                  <a:lnTo>
                    <a:pt x="47027" y="300491"/>
                  </a:lnTo>
                  <a:lnTo>
                    <a:pt x="43257" y="300300"/>
                  </a:lnTo>
                  <a:lnTo>
                    <a:pt x="40744" y="299379"/>
                  </a:lnTo>
                  <a:lnTo>
                    <a:pt x="39069" y="297971"/>
                  </a:lnTo>
                  <a:lnTo>
                    <a:pt x="37952" y="296239"/>
                  </a:lnTo>
                  <a:lnTo>
                    <a:pt x="36414" y="295084"/>
                  </a:lnTo>
                  <a:lnTo>
                    <a:pt x="34594" y="294314"/>
                  </a:lnTo>
                  <a:lnTo>
                    <a:pt x="28575" y="2927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304"/>
            <p:cNvSpPr/>
            <p:nvPr/>
          </p:nvSpPr>
          <p:spPr>
            <a:xfrm>
              <a:off x="4393406" y="3771900"/>
              <a:ext cx="228601" cy="178594"/>
            </a:xfrm>
            <a:custGeom>
              <a:avLst/>
              <a:gdLst/>
              <a:ahLst/>
              <a:cxnLst/>
              <a:rect l="0" t="0" r="0" b="0"/>
              <a:pathLst>
                <a:path w="228601" h="178594">
                  <a:moveTo>
                    <a:pt x="0" y="0"/>
                  </a:moveTo>
                  <a:lnTo>
                    <a:pt x="3792" y="0"/>
                  </a:lnTo>
                  <a:lnTo>
                    <a:pt x="4910" y="794"/>
                  </a:lnTo>
                  <a:lnTo>
                    <a:pt x="5654" y="2116"/>
                  </a:lnTo>
                  <a:lnTo>
                    <a:pt x="6151" y="3792"/>
                  </a:lnTo>
                  <a:lnTo>
                    <a:pt x="7275" y="4909"/>
                  </a:lnTo>
                  <a:lnTo>
                    <a:pt x="8819" y="5654"/>
                  </a:lnTo>
                  <a:lnTo>
                    <a:pt x="13444" y="7275"/>
                  </a:lnTo>
                  <a:lnTo>
                    <a:pt x="16900" y="8819"/>
                  </a:lnTo>
                  <a:lnTo>
                    <a:pt x="20792" y="10641"/>
                  </a:lnTo>
                  <a:lnTo>
                    <a:pt x="27232" y="14783"/>
                  </a:lnTo>
                  <a:lnTo>
                    <a:pt x="33535" y="20064"/>
                  </a:lnTo>
                  <a:lnTo>
                    <a:pt x="41627" y="27702"/>
                  </a:lnTo>
                  <a:lnTo>
                    <a:pt x="46008" y="31169"/>
                  </a:lnTo>
                  <a:lnTo>
                    <a:pt x="50515" y="34273"/>
                  </a:lnTo>
                  <a:lnTo>
                    <a:pt x="55108" y="37135"/>
                  </a:lnTo>
                  <a:lnTo>
                    <a:pt x="59758" y="39838"/>
                  </a:lnTo>
                  <a:lnTo>
                    <a:pt x="69156" y="44958"/>
                  </a:lnTo>
                  <a:lnTo>
                    <a:pt x="73886" y="48228"/>
                  </a:lnTo>
                  <a:lnTo>
                    <a:pt x="78626" y="51996"/>
                  </a:lnTo>
                  <a:lnTo>
                    <a:pt x="83373" y="56095"/>
                  </a:lnTo>
                  <a:lnTo>
                    <a:pt x="88126" y="59621"/>
                  </a:lnTo>
                  <a:lnTo>
                    <a:pt x="92882" y="62766"/>
                  </a:lnTo>
                  <a:lnTo>
                    <a:pt x="97640" y="65657"/>
                  </a:lnTo>
                  <a:lnTo>
                    <a:pt x="102399" y="69171"/>
                  </a:lnTo>
                  <a:lnTo>
                    <a:pt x="107160" y="73101"/>
                  </a:lnTo>
                  <a:lnTo>
                    <a:pt x="111921" y="77309"/>
                  </a:lnTo>
                  <a:lnTo>
                    <a:pt x="121445" y="86217"/>
                  </a:lnTo>
                  <a:lnTo>
                    <a:pt x="126207" y="90816"/>
                  </a:lnTo>
                  <a:lnTo>
                    <a:pt x="130969" y="94675"/>
                  </a:lnTo>
                  <a:lnTo>
                    <a:pt x="135731" y="98042"/>
                  </a:lnTo>
                  <a:lnTo>
                    <a:pt x="140494" y="101080"/>
                  </a:lnTo>
                  <a:lnTo>
                    <a:pt x="145256" y="104693"/>
                  </a:lnTo>
                  <a:lnTo>
                    <a:pt x="150019" y="108689"/>
                  </a:lnTo>
                  <a:lnTo>
                    <a:pt x="154781" y="112940"/>
                  </a:lnTo>
                  <a:lnTo>
                    <a:pt x="159544" y="116568"/>
                  </a:lnTo>
                  <a:lnTo>
                    <a:pt x="164306" y="119781"/>
                  </a:lnTo>
                  <a:lnTo>
                    <a:pt x="169069" y="122716"/>
                  </a:lnTo>
                  <a:lnTo>
                    <a:pt x="173037" y="126261"/>
                  </a:lnTo>
                  <a:lnTo>
                    <a:pt x="176477" y="130211"/>
                  </a:lnTo>
                  <a:lnTo>
                    <a:pt x="179564" y="134432"/>
                  </a:lnTo>
                  <a:lnTo>
                    <a:pt x="183209" y="138834"/>
                  </a:lnTo>
                  <a:lnTo>
                    <a:pt x="187227" y="143356"/>
                  </a:lnTo>
                  <a:lnTo>
                    <a:pt x="195130" y="151820"/>
                  </a:lnTo>
                  <a:lnTo>
                    <a:pt x="204043" y="161047"/>
                  </a:lnTo>
                  <a:lnTo>
                    <a:pt x="209219" y="166297"/>
                  </a:lnTo>
                  <a:lnTo>
                    <a:pt x="211710" y="168014"/>
                  </a:lnTo>
                  <a:lnTo>
                    <a:pt x="216596" y="169923"/>
                  </a:lnTo>
                  <a:lnTo>
                    <a:pt x="221413" y="172888"/>
                  </a:lnTo>
                  <a:lnTo>
                    <a:pt x="228600" y="17859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305"/>
            <p:cNvSpPr/>
            <p:nvPr/>
          </p:nvSpPr>
          <p:spPr>
            <a:xfrm>
              <a:off x="4429125" y="3750468"/>
              <a:ext cx="178594" cy="185739"/>
            </a:xfrm>
            <a:custGeom>
              <a:avLst/>
              <a:gdLst/>
              <a:ahLst/>
              <a:cxnLst/>
              <a:rect l="0" t="0" r="0" b="0"/>
              <a:pathLst>
                <a:path w="178594" h="185739">
                  <a:moveTo>
                    <a:pt x="178593" y="0"/>
                  </a:moveTo>
                  <a:lnTo>
                    <a:pt x="160834" y="0"/>
                  </a:lnTo>
                  <a:lnTo>
                    <a:pt x="159610" y="794"/>
                  </a:lnTo>
                  <a:lnTo>
                    <a:pt x="158794" y="2117"/>
                  </a:lnTo>
                  <a:lnTo>
                    <a:pt x="158250" y="3793"/>
                  </a:lnTo>
                  <a:lnTo>
                    <a:pt x="155529" y="7771"/>
                  </a:lnTo>
                  <a:lnTo>
                    <a:pt x="151674" y="12185"/>
                  </a:lnTo>
                  <a:lnTo>
                    <a:pt x="147315" y="16793"/>
                  </a:lnTo>
                  <a:lnTo>
                    <a:pt x="145041" y="19926"/>
                  </a:lnTo>
                  <a:lnTo>
                    <a:pt x="142731" y="23603"/>
                  </a:lnTo>
                  <a:lnTo>
                    <a:pt x="140398" y="27642"/>
                  </a:lnTo>
                  <a:lnTo>
                    <a:pt x="137255" y="31922"/>
                  </a:lnTo>
                  <a:lnTo>
                    <a:pt x="133572" y="36362"/>
                  </a:lnTo>
                  <a:lnTo>
                    <a:pt x="129529" y="40910"/>
                  </a:lnTo>
                  <a:lnTo>
                    <a:pt x="120804" y="50197"/>
                  </a:lnTo>
                  <a:lnTo>
                    <a:pt x="116254" y="54896"/>
                  </a:lnTo>
                  <a:lnTo>
                    <a:pt x="112428" y="59616"/>
                  </a:lnTo>
                  <a:lnTo>
                    <a:pt x="109083" y="64351"/>
                  </a:lnTo>
                  <a:lnTo>
                    <a:pt x="106059" y="69094"/>
                  </a:lnTo>
                  <a:lnTo>
                    <a:pt x="101662" y="73844"/>
                  </a:lnTo>
                  <a:lnTo>
                    <a:pt x="96350" y="78599"/>
                  </a:lnTo>
                  <a:lnTo>
                    <a:pt x="90427" y="83355"/>
                  </a:lnTo>
                  <a:lnTo>
                    <a:pt x="85684" y="88114"/>
                  </a:lnTo>
                  <a:lnTo>
                    <a:pt x="81729" y="92874"/>
                  </a:lnTo>
                  <a:lnTo>
                    <a:pt x="78298" y="97635"/>
                  </a:lnTo>
                  <a:lnTo>
                    <a:pt x="74424" y="102396"/>
                  </a:lnTo>
                  <a:lnTo>
                    <a:pt x="70253" y="107158"/>
                  </a:lnTo>
                  <a:lnTo>
                    <a:pt x="65885" y="111920"/>
                  </a:lnTo>
                  <a:lnTo>
                    <a:pt x="56799" y="121444"/>
                  </a:lnTo>
                  <a:lnTo>
                    <a:pt x="52153" y="126207"/>
                  </a:lnTo>
                  <a:lnTo>
                    <a:pt x="48262" y="130969"/>
                  </a:lnTo>
                  <a:lnTo>
                    <a:pt x="44875" y="135732"/>
                  </a:lnTo>
                  <a:lnTo>
                    <a:pt x="41823" y="140494"/>
                  </a:lnTo>
                  <a:lnTo>
                    <a:pt x="38994" y="144463"/>
                  </a:lnTo>
                  <a:lnTo>
                    <a:pt x="36315" y="147902"/>
                  </a:lnTo>
                  <a:lnTo>
                    <a:pt x="33735" y="150989"/>
                  </a:lnTo>
                  <a:lnTo>
                    <a:pt x="28751" y="156536"/>
                  </a:lnTo>
                  <a:lnTo>
                    <a:pt x="23891" y="161647"/>
                  </a:lnTo>
                  <a:lnTo>
                    <a:pt x="11916" y="173795"/>
                  </a:lnTo>
                  <a:lnTo>
                    <a:pt x="9531" y="175395"/>
                  </a:lnTo>
                  <a:lnTo>
                    <a:pt x="4765" y="177172"/>
                  </a:lnTo>
                  <a:lnTo>
                    <a:pt x="3177" y="178440"/>
                  </a:lnTo>
                  <a:lnTo>
                    <a:pt x="2118" y="180079"/>
                  </a:lnTo>
                  <a:lnTo>
                    <a:pt x="0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306"/>
            <p:cNvSpPr/>
            <p:nvPr/>
          </p:nvSpPr>
          <p:spPr>
            <a:xfrm>
              <a:off x="4772025" y="3764756"/>
              <a:ext cx="192882" cy="7145"/>
            </a:xfrm>
            <a:custGeom>
              <a:avLst/>
              <a:gdLst/>
              <a:ahLst/>
              <a:cxnLst/>
              <a:rect l="0" t="0" r="0" b="0"/>
              <a:pathLst>
                <a:path w="192882" h="7145">
                  <a:moveTo>
                    <a:pt x="0" y="0"/>
                  </a:moveTo>
                  <a:lnTo>
                    <a:pt x="169035" y="0"/>
                  </a:lnTo>
                  <a:lnTo>
                    <a:pt x="173808" y="794"/>
                  </a:lnTo>
                  <a:lnTo>
                    <a:pt x="178578" y="2117"/>
                  </a:lnTo>
                  <a:lnTo>
                    <a:pt x="192881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307"/>
            <p:cNvSpPr/>
            <p:nvPr/>
          </p:nvSpPr>
          <p:spPr>
            <a:xfrm>
              <a:off x="4793456" y="3864768"/>
              <a:ext cx="171451" cy="1"/>
            </a:xfrm>
            <a:custGeom>
              <a:avLst/>
              <a:gdLst/>
              <a:ahLst/>
              <a:cxnLst/>
              <a:rect l="0" t="0" r="0" b="0"/>
              <a:pathLst>
                <a:path w="171451" h="1">
                  <a:moveTo>
                    <a:pt x="0" y="0"/>
                  </a:move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308"/>
            <p:cNvSpPr/>
            <p:nvPr/>
          </p:nvSpPr>
          <p:spPr>
            <a:xfrm>
              <a:off x="5179244" y="3753556"/>
              <a:ext cx="192857" cy="25488"/>
            </a:xfrm>
            <a:custGeom>
              <a:avLst/>
              <a:gdLst/>
              <a:ahLst/>
              <a:cxnLst/>
              <a:rect l="0" t="0" r="0" b="0"/>
              <a:pathLst>
                <a:path w="192857" h="25488">
                  <a:moveTo>
                    <a:pt x="7118" y="25487"/>
                  </a:moveTo>
                  <a:lnTo>
                    <a:pt x="61" y="25487"/>
                  </a:lnTo>
                  <a:lnTo>
                    <a:pt x="33" y="24694"/>
                  </a:lnTo>
                  <a:lnTo>
                    <a:pt x="0" y="21695"/>
                  </a:lnTo>
                  <a:lnTo>
                    <a:pt x="785" y="20577"/>
                  </a:lnTo>
                  <a:lnTo>
                    <a:pt x="2102" y="19833"/>
                  </a:lnTo>
                  <a:lnTo>
                    <a:pt x="3774" y="19336"/>
                  </a:lnTo>
                  <a:lnTo>
                    <a:pt x="7749" y="18785"/>
                  </a:lnTo>
                  <a:lnTo>
                    <a:pt x="9920" y="18638"/>
                  </a:lnTo>
                  <a:lnTo>
                    <a:pt x="12954" y="17746"/>
                  </a:lnTo>
                  <a:lnTo>
                    <a:pt x="16565" y="16358"/>
                  </a:lnTo>
                  <a:lnTo>
                    <a:pt x="20560" y="14638"/>
                  </a:lnTo>
                  <a:lnTo>
                    <a:pt x="24017" y="13492"/>
                  </a:lnTo>
                  <a:lnTo>
                    <a:pt x="27115" y="12728"/>
                  </a:lnTo>
                  <a:lnTo>
                    <a:pt x="29975" y="12219"/>
                  </a:lnTo>
                  <a:lnTo>
                    <a:pt x="34262" y="11879"/>
                  </a:lnTo>
                  <a:lnTo>
                    <a:pt x="39502" y="11653"/>
                  </a:lnTo>
                  <a:lnTo>
                    <a:pt x="45376" y="11501"/>
                  </a:lnTo>
                  <a:lnTo>
                    <a:pt x="50880" y="10607"/>
                  </a:lnTo>
                  <a:lnTo>
                    <a:pt x="56136" y="9217"/>
                  </a:lnTo>
                  <a:lnTo>
                    <a:pt x="61228" y="7497"/>
                  </a:lnTo>
                  <a:lnTo>
                    <a:pt x="67003" y="6350"/>
                  </a:lnTo>
                  <a:lnTo>
                    <a:pt x="73236" y="5585"/>
                  </a:lnTo>
                  <a:lnTo>
                    <a:pt x="79772" y="5075"/>
                  </a:lnTo>
                  <a:lnTo>
                    <a:pt x="85716" y="4736"/>
                  </a:lnTo>
                  <a:lnTo>
                    <a:pt x="96555" y="4358"/>
                  </a:lnTo>
                  <a:lnTo>
                    <a:pt x="102461" y="3463"/>
                  </a:lnTo>
                  <a:lnTo>
                    <a:pt x="108780" y="2074"/>
                  </a:lnTo>
                  <a:lnTo>
                    <a:pt x="115374" y="353"/>
                  </a:lnTo>
                  <a:lnTo>
                    <a:pt x="122151" y="0"/>
                  </a:lnTo>
                  <a:lnTo>
                    <a:pt x="129050" y="558"/>
                  </a:lnTo>
                  <a:lnTo>
                    <a:pt x="136031" y="1724"/>
                  </a:lnTo>
                  <a:lnTo>
                    <a:pt x="143066" y="2501"/>
                  </a:lnTo>
                  <a:lnTo>
                    <a:pt x="150138" y="3020"/>
                  </a:lnTo>
                  <a:lnTo>
                    <a:pt x="163551" y="3596"/>
                  </a:lnTo>
                  <a:lnTo>
                    <a:pt x="179234" y="3920"/>
                  </a:lnTo>
                  <a:lnTo>
                    <a:pt x="192856" y="40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309"/>
            <p:cNvSpPr/>
            <p:nvPr/>
          </p:nvSpPr>
          <p:spPr>
            <a:xfrm>
              <a:off x="5543851" y="3629032"/>
              <a:ext cx="239278" cy="221450"/>
            </a:xfrm>
            <a:custGeom>
              <a:avLst/>
              <a:gdLst/>
              <a:ahLst/>
              <a:cxnLst/>
              <a:rect l="0" t="0" r="0" b="0"/>
              <a:pathLst>
                <a:path w="239278" h="221450">
                  <a:moveTo>
                    <a:pt x="178292" y="7136"/>
                  </a:moveTo>
                  <a:lnTo>
                    <a:pt x="178292" y="11252"/>
                  </a:lnTo>
                  <a:lnTo>
                    <a:pt x="178292" y="7343"/>
                  </a:lnTo>
                  <a:lnTo>
                    <a:pt x="171796" y="7177"/>
                  </a:lnTo>
                  <a:lnTo>
                    <a:pt x="151557" y="7142"/>
                  </a:lnTo>
                  <a:lnTo>
                    <a:pt x="146975" y="7934"/>
                  </a:lnTo>
                  <a:lnTo>
                    <a:pt x="142333" y="9256"/>
                  </a:lnTo>
                  <a:lnTo>
                    <a:pt x="137651" y="10931"/>
                  </a:lnTo>
                  <a:lnTo>
                    <a:pt x="132942" y="12047"/>
                  </a:lnTo>
                  <a:lnTo>
                    <a:pt x="128215" y="12791"/>
                  </a:lnTo>
                  <a:lnTo>
                    <a:pt x="123476" y="13288"/>
                  </a:lnTo>
                  <a:lnTo>
                    <a:pt x="116094" y="13839"/>
                  </a:lnTo>
                  <a:lnTo>
                    <a:pt x="109374" y="14084"/>
                  </a:lnTo>
                  <a:lnTo>
                    <a:pt x="87509" y="14254"/>
                  </a:lnTo>
                  <a:lnTo>
                    <a:pt x="82845" y="13469"/>
                  </a:lnTo>
                  <a:lnTo>
                    <a:pt x="78148" y="12152"/>
                  </a:lnTo>
                  <a:lnTo>
                    <a:pt x="73430" y="10480"/>
                  </a:lnTo>
                  <a:lnTo>
                    <a:pt x="68697" y="9366"/>
                  </a:lnTo>
                  <a:lnTo>
                    <a:pt x="63953" y="8622"/>
                  </a:lnTo>
                  <a:lnTo>
                    <a:pt x="59204" y="8127"/>
                  </a:lnTo>
                  <a:lnTo>
                    <a:pt x="51810" y="7577"/>
                  </a:lnTo>
                  <a:lnTo>
                    <a:pt x="45084" y="7332"/>
                  </a:lnTo>
                  <a:lnTo>
                    <a:pt x="36803" y="7223"/>
                  </a:lnTo>
                  <a:lnTo>
                    <a:pt x="33960" y="6401"/>
                  </a:lnTo>
                  <a:lnTo>
                    <a:pt x="32065" y="5058"/>
                  </a:lnTo>
                  <a:lnTo>
                    <a:pt x="30800" y="3370"/>
                  </a:lnTo>
                  <a:lnTo>
                    <a:pt x="29165" y="2244"/>
                  </a:lnTo>
                  <a:lnTo>
                    <a:pt x="25230" y="993"/>
                  </a:lnTo>
                  <a:lnTo>
                    <a:pt x="18552" y="289"/>
                  </a:lnTo>
                  <a:lnTo>
                    <a:pt x="14105" y="0"/>
                  </a:lnTo>
                  <a:lnTo>
                    <a:pt x="14010" y="5698"/>
                  </a:lnTo>
                  <a:lnTo>
                    <a:pt x="13987" y="27634"/>
                  </a:lnTo>
                  <a:lnTo>
                    <a:pt x="13193" y="31914"/>
                  </a:lnTo>
                  <a:lnTo>
                    <a:pt x="11870" y="36355"/>
                  </a:lnTo>
                  <a:lnTo>
                    <a:pt x="10194" y="40903"/>
                  </a:lnTo>
                  <a:lnTo>
                    <a:pt x="9077" y="45523"/>
                  </a:lnTo>
                  <a:lnTo>
                    <a:pt x="8332" y="50190"/>
                  </a:lnTo>
                  <a:lnTo>
                    <a:pt x="7836" y="54888"/>
                  </a:lnTo>
                  <a:lnTo>
                    <a:pt x="7505" y="58814"/>
                  </a:lnTo>
                  <a:lnTo>
                    <a:pt x="7136" y="65294"/>
                  </a:lnTo>
                  <a:lnTo>
                    <a:pt x="6245" y="68927"/>
                  </a:lnTo>
                  <a:lnTo>
                    <a:pt x="4857" y="72936"/>
                  </a:lnTo>
                  <a:lnTo>
                    <a:pt x="3137" y="77197"/>
                  </a:lnTo>
                  <a:lnTo>
                    <a:pt x="1227" y="84047"/>
                  </a:lnTo>
                  <a:lnTo>
                    <a:pt x="378" y="90531"/>
                  </a:lnTo>
                  <a:lnTo>
                    <a:pt x="152" y="94483"/>
                  </a:lnTo>
                  <a:lnTo>
                    <a:pt x="0" y="98705"/>
                  </a:lnTo>
                  <a:lnTo>
                    <a:pt x="693" y="102313"/>
                  </a:lnTo>
                  <a:lnTo>
                    <a:pt x="3580" y="108439"/>
                  </a:lnTo>
                  <a:lnTo>
                    <a:pt x="5876" y="112558"/>
                  </a:lnTo>
                  <a:lnTo>
                    <a:pt x="6992" y="113136"/>
                  </a:lnTo>
                  <a:lnTo>
                    <a:pt x="10348" y="113779"/>
                  </a:lnTo>
                  <a:lnTo>
                    <a:pt x="16701" y="114140"/>
                  </a:lnTo>
                  <a:lnTo>
                    <a:pt x="23610" y="114248"/>
                  </a:lnTo>
                  <a:lnTo>
                    <a:pt x="30684" y="114279"/>
                  </a:lnTo>
                  <a:lnTo>
                    <a:pt x="37547" y="112170"/>
                  </a:lnTo>
                  <a:lnTo>
                    <a:pt x="41599" y="110497"/>
                  </a:lnTo>
                  <a:lnTo>
                    <a:pt x="48219" y="106520"/>
                  </a:lnTo>
                  <a:lnTo>
                    <a:pt x="54601" y="102107"/>
                  </a:lnTo>
                  <a:lnTo>
                    <a:pt x="58525" y="99819"/>
                  </a:lnTo>
                  <a:lnTo>
                    <a:pt x="62729" y="97500"/>
                  </a:lnTo>
                  <a:lnTo>
                    <a:pt x="67913" y="95160"/>
                  </a:lnTo>
                  <a:lnTo>
                    <a:pt x="73749" y="92806"/>
                  </a:lnTo>
                  <a:lnTo>
                    <a:pt x="80022" y="90444"/>
                  </a:lnTo>
                  <a:lnTo>
                    <a:pt x="86585" y="88868"/>
                  </a:lnTo>
                  <a:lnTo>
                    <a:pt x="93342" y="87818"/>
                  </a:lnTo>
                  <a:lnTo>
                    <a:pt x="100227" y="87117"/>
                  </a:lnTo>
                  <a:lnTo>
                    <a:pt x="106405" y="85857"/>
                  </a:lnTo>
                  <a:lnTo>
                    <a:pt x="112111" y="84223"/>
                  </a:lnTo>
                  <a:lnTo>
                    <a:pt x="117503" y="82340"/>
                  </a:lnTo>
                  <a:lnTo>
                    <a:pt x="122685" y="80291"/>
                  </a:lnTo>
                  <a:lnTo>
                    <a:pt x="127727" y="78131"/>
                  </a:lnTo>
                  <a:lnTo>
                    <a:pt x="132676" y="75898"/>
                  </a:lnTo>
                  <a:lnTo>
                    <a:pt x="138356" y="74409"/>
                  </a:lnTo>
                  <a:lnTo>
                    <a:pt x="144525" y="73416"/>
                  </a:lnTo>
                  <a:lnTo>
                    <a:pt x="151018" y="72754"/>
                  </a:lnTo>
                  <a:lnTo>
                    <a:pt x="156934" y="72313"/>
                  </a:lnTo>
                  <a:lnTo>
                    <a:pt x="162466" y="72018"/>
                  </a:lnTo>
                  <a:lnTo>
                    <a:pt x="167741" y="71822"/>
                  </a:lnTo>
                  <a:lnTo>
                    <a:pt x="172846" y="72485"/>
                  </a:lnTo>
                  <a:lnTo>
                    <a:pt x="177836" y="73721"/>
                  </a:lnTo>
                  <a:lnTo>
                    <a:pt x="182751" y="75338"/>
                  </a:lnTo>
                  <a:lnTo>
                    <a:pt x="187615" y="76417"/>
                  </a:lnTo>
                  <a:lnTo>
                    <a:pt x="192444" y="77136"/>
                  </a:lnTo>
                  <a:lnTo>
                    <a:pt x="197253" y="77615"/>
                  </a:lnTo>
                  <a:lnTo>
                    <a:pt x="204711" y="80265"/>
                  </a:lnTo>
                  <a:lnTo>
                    <a:pt x="210672" y="84088"/>
                  </a:lnTo>
                  <a:lnTo>
                    <a:pt x="215967" y="88433"/>
                  </a:lnTo>
                  <a:lnTo>
                    <a:pt x="220966" y="95126"/>
                  </a:lnTo>
                  <a:lnTo>
                    <a:pt x="223410" y="99134"/>
                  </a:lnTo>
                  <a:lnTo>
                    <a:pt x="228243" y="105703"/>
                  </a:lnTo>
                  <a:lnTo>
                    <a:pt x="230643" y="108566"/>
                  </a:lnTo>
                  <a:lnTo>
                    <a:pt x="233309" y="113864"/>
                  </a:lnTo>
                  <a:lnTo>
                    <a:pt x="235288" y="119658"/>
                  </a:lnTo>
                  <a:lnTo>
                    <a:pt x="236927" y="123426"/>
                  </a:lnTo>
                  <a:lnTo>
                    <a:pt x="238813" y="127525"/>
                  </a:lnTo>
                  <a:lnTo>
                    <a:pt x="239277" y="131052"/>
                  </a:lnTo>
                  <a:lnTo>
                    <a:pt x="238792" y="134197"/>
                  </a:lnTo>
                  <a:lnTo>
                    <a:pt x="237676" y="137087"/>
                  </a:lnTo>
                  <a:lnTo>
                    <a:pt x="236931" y="140601"/>
                  </a:lnTo>
                  <a:lnTo>
                    <a:pt x="236435" y="144532"/>
                  </a:lnTo>
                  <a:lnTo>
                    <a:pt x="236104" y="148739"/>
                  </a:lnTo>
                  <a:lnTo>
                    <a:pt x="235090" y="153132"/>
                  </a:lnTo>
                  <a:lnTo>
                    <a:pt x="233620" y="157648"/>
                  </a:lnTo>
                  <a:lnTo>
                    <a:pt x="231846" y="162247"/>
                  </a:lnTo>
                  <a:lnTo>
                    <a:pt x="229870" y="166105"/>
                  </a:lnTo>
                  <a:lnTo>
                    <a:pt x="225557" y="172510"/>
                  </a:lnTo>
                  <a:lnTo>
                    <a:pt x="220995" y="178003"/>
                  </a:lnTo>
                  <a:lnTo>
                    <a:pt x="216321" y="183089"/>
                  </a:lnTo>
                  <a:lnTo>
                    <a:pt x="211598" y="187996"/>
                  </a:lnTo>
                  <a:lnTo>
                    <a:pt x="204737" y="192823"/>
                  </a:lnTo>
                  <a:lnTo>
                    <a:pt x="200685" y="195221"/>
                  </a:lnTo>
                  <a:lnTo>
                    <a:pt x="196395" y="196820"/>
                  </a:lnTo>
                  <a:lnTo>
                    <a:pt x="191948" y="197886"/>
                  </a:lnTo>
                  <a:lnTo>
                    <a:pt x="187396" y="198597"/>
                  </a:lnTo>
                  <a:lnTo>
                    <a:pt x="182774" y="199864"/>
                  </a:lnTo>
                  <a:lnTo>
                    <a:pt x="178105" y="201503"/>
                  </a:lnTo>
                  <a:lnTo>
                    <a:pt x="173405" y="203389"/>
                  </a:lnTo>
                  <a:lnTo>
                    <a:pt x="168684" y="205440"/>
                  </a:lnTo>
                  <a:lnTo>
                    <a:pt x="159205" y="209836"/>
                  </a:lnTo>
                  <a:lnTo>
                    <a:pt x="154455" y="211326"/>
                  </a:lnTo>
                  <a:lnTo>
                    <a:pt x="149701" y="212319"/>
                  </a:lnTo>
                  <a:lnTo>
                    <a:pt x="144944" y="212981"/>
                  </a:lnTo>
                  <a:lnTo>
                    <a:pt x="140185" y="213422"/>
                  </a:lnTo>
                  <a:lnTo>
                    <a:pt x="135425" y="213716"/>
                  </a:lnTo>
                  <a:lnTo>
                    <a:pt x="125903" y="214043"/>
                  </a:lnTo>
                  <a:lnTo>
                    <a:pt x="105885" y="214271"/>
                  </a:lnTo>
                  <a:lnTo>
                    <a:pt x="102239" y="215076"/>
                  </a:lnTo>
                  <a:lnTo>
                    <a:pt x="98222" y="216406"/>
                  </a:lnTo>
                  <a:lnTo>
                    <a:pt x="93956" y="218087"/>
                  </a:lnTo>
                  <a:lnTo>
                    <a:pt x="87099" y="219955"/>
                  </a:lnTo>
                  <a:lnTo>
                    <a:pt x="81406" y="220785"/>
                  </a:lnTo>
                  <a:lnTo>
                    <a:pt x="76229" y="221153"/>
                  </a:lnTo>
                  <a:lnTo>
                    <a:pt x="68853" y="221362"/>
                  </a:lnTo>
                  <a:lnTo>
                    <a:pt x="56849" y="2214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310"/>
            <p:cNvSpPr/>
            <p:nvPr/>
          </p:nvSpPr>
          <p:spPr>
            <a:xfrm>
              <a:off x="5800725" y="3600460"/>
              <a:ext cx="221335" cy="214303"/>
            </a:xfrm>
            <a:custGeom>
              <a:avLst/>
              <a:gdLst/>
              <a:ahLst/>
              <a:cxnLst/>
              <a:rect l="0" t="0" r="0" b="0"/>
              <a:pathLst>
                <a:path w="221335" h="214303">
                  <a:moveTo>
                    <a:pt x="0" y="49996"/>
                  </a:moveTo>
                  <a:lnTo>
                    <a:pt x="6150" y="49996"/>
                  </a:lnTo>
                  <a:lnTo>
                    <a:pt x="12651" y="45086"/>
                  </a:lnTo>
                  <a:lnTo>
                    <a:pt x="19270" y="42720"/>
                  </a:lnTo>
                  <a:lnTo>
                    <a:pt x="23910" y="39354"/>
                  </a:lnTo>
                  <a:lnTo>
                    <a:pt x="28618" y="37328"/>
                  </a:lnTo>
                  <a:lnTo>
                    <a:pt x="34150" y="35635"/>
                  </a:lnTo>
                  <a:lnTo>
                    <a:pt x="37848" y="34072"/>
                  </a:lnTo>
                  <a:lnTo>
                    <a:pt x="41900" y="32236"/>
                  </a:lnTo>
                  <a:lnTo>
                    <a:pt x="55189" y="25860"/>
                  </a:lnTo>
                  <a:lnTo>
                    <a:pt x="59811" y="24380"/>
                  </a:lnTo>
                  <a:lnTo>
                    <a:pt x="64480" y="23394"/>
                  </a:lnTo>
                  <a:lnTo>
                    <a:pt x="69180" y="22736"/>
                  </a:lnTo>
                  <a:lnTo>
                    <a:pt x="73901" y="21504"/>
                  </a:lnTo>
                  <a:lnTo>
                    <a:pt x="78636" y="19889"/>
                  </a:lnTo>
                  <a:lnTo>
                    <a:pt x="83380" y="18018"/>
                  </a:lnTo>
                  <a:lnTo>
                    <a:pt x="95001" y="13823"/>
                  </a:lnTo>
                  <a:lnTo>
                    <a:pt x="101434" y="11593"/>
                  </a:lnTo>
                  <a:lnTo>
                    <a:pt x="107310" y="9313"/>
                  </a:lnTo>
                  <a:lnTo>
                    <a:pt x="112815" y="6999"/>
                  </a:lnTo>
                  <a:lnTo>
                    <a:pt x="118073" y="4662"/>
                  </a:lnTo>
                  <a:lnTo>
                    <a:pt x="123165" y="3105"/>
                  </a:lnTo>
                  <a:lnTo>
                    <a:pt x="128147" y="2066"/>
                  </a:lnTo>
                  <a:lnTo>
                    <a:pt x="133056" y="1374"/>
                  </a:lnTo>
                  <a:lnTo>
                    <a:pt x="137917" y="913"/>
                  </a:lnTo>
                  <a:lnTo>
                    <a:pt x="142744" y="605"/>
                  </a:lnTo>
                  <a:lnTo>
                    <a:pt x="152342" y="263"/>
                  </a:lnTo>
                  <a:lnTo>
                    <a:pt x="172412" y="26"/>
                  </a:lnTo>
                  <a:lnTo>
                    <a:pt x="184346" y="0"/>
                  </a:lnTo>
                  <a:lnTo>
                    <a:pt x="187985" y="791"/>
                  </a:lnTo>
                  <a:lnTo>
                    <a:pt x="194144" y="3785"/>
                  </a:lnTo>
                  <a:lnTo>
                    <a:pt x="196105" y="5695"/>
                  </a:lnTo>
                  <a:lnTo>
                    <a:pt x="197411" y="7762"/>
                  </a:lnTo>
                  <a:lnTo>
                    <a:pt x="198282" y="9934"/>
                  </a:lnTo>
                  <a:lnTo>
                    <a:pt x="201367" y="14463"/>
                  </a:lnTo>
                  <a:lnTo>
                    <a:pt x="205383" y="19122"/>
                  </a:lnTo>
                  <a:lnTo>
                    <a:pt x="209815" y="23839"/>
                  </a:lnTo>
                  <a:lnTo>
                    <a:pt x="216772" y="30957"/>
                  </a:lnTo>
                  <a:lnTo>
                    <a:pt x="218333" y="34128"/>
                  </a:lnTo>
                  <a:lnTo>
                    <a:pt x="219374" y="37830"/>
                  </a:lnTo>
                  <a:lnTo>
                    <a:pt x="220068" y="41885"/>
                  </a:lnTo>
                  <a:lnTo>
                    <a:pt x="220531" y="46176"/>
                  </a:lnTo>
                  <a:lnTo>
                    <a:pt x="220839" y="50624"/>
                  </a:lnTo>
                  <a:lnTo>
                    <a:pt x="221045" y="55178"/>
                  </a:lnTo>
                  <a:lnTo>
                    <a:pt x="221273" y="64469"/>
                  </a:lnTo>
                  <a:lnTo>
                    <a:pt x="221334" y="69170"/>
                  </a:lnTo>
                  <a:lnTo>
                    <a:pt x="220581" y="73891"/>
                  </a:lnTo>
                  <a:lnTo>
                    <a:pt x="219285" y="78626"/>
                  </a:lnTo>
                  <a:lnTo>
                    <a:pt x="217627" y="83370"/>
                  </a:lnTo>
                  <a:lnTo>
                    <a:pt x="215729" y="88121"/>
                  </a:lnTo>
                  <a:lnTo>
                    <a:pt x="213669" y="92875"/>
                  </a:lnTo>
                  <a:lnTo>
                    <a:pt x="211502" y="97632"/>
                  </a:lnTo>
                  <a:lnTo>
                    <a:pt x="210057" y="103184"/>
                  </a:lnTo>
                  <a:lnTo>
                    <a:pt x="209094" y="109267"/>
                  </a:lnTo>
                  <a:lnTo>
                    <a:pt x="208452" y="115704"/>
                  </a:lnTo>
                  <a:lnTo>
                    <a:pt x="207231" y="122376"/>
                  </a:lnTo>
                  <a:lnTo>
                    <a:pt x="205623" y="129206"/>
                  </a:lnTo>
                  <a:lnTo>
                    <a:pt x="203756" y="136140"/>
                  </a:lnTo>
                  <a:lnTo>
                    <a:pt x="202512" y="142350"/>
                  </a:lnTo>
                  <a:lnTo>
                    <a:pt x="201683" y="148078"/>
                  </a:lnTo>
                  <a:lnTo>
                    <a:pt x="201130" y="153484"/>
                  </a:lnTo>
                  <a:lnTo>
                    <a:pt x="199968" y="158676"/>
                  </a:lnTo>
                  <a:lnTo>
                    <a:pt x="198399" y="163724"/>
                  </a:lnTo>
                  <a:lnTo>
                    <a:pt x="196560" y="168677"/>
                  </a:lnTo>
                  <a:lnTo>
                    <a:pt x="194540" y="173567"/>
                  </a:lnTo>
                  <a:lnTo>
                    <a:pt x="192399" y="178413"/>
                  </a:lnTo>
                  <a:lnTo>
                    <a:pt x="190179" y="183233"/>
                  </a:lnTo>
                  <a:lnTo>
                    <a:pt x="188698" y="187239"/>
                  </a:lnTo>
                  <a:lnTo>
                    <a:pt x="187053" y="193807"/>
                  </a:lnTo>
                  <a:lnTo>
                    <a:pt x="184205" y="199373"/>
                  </a:lnTo>
                  <a:lnTo>
                    <a:pt x="182335" y="201967"/>
                  </a:lnTo>
                  <a:lnTo>
                    <a:pt x="180256" y="206968"/>
                  </a:lnTo>
                  <a:lnTo>
                    <a:pt x="179702" y="209412"/>
                  </a:lnTo>
                  <a:lnTo>
                    <a:pt x="178538" y="211043"/>
                  </a:lnTo>
                  <a:lnTo>
                    <a:pt x="176969" y="212129"/>
                  </a:lnTo>
                  <a:lnTo>
                    <a:pt x="171450" y="21430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311"/>
            <p:cNvSpPr/>
            <p:nvPr/>
          </p:nvSpPr>
          <p:spPr>
            <a:xfrm>
              <a:off x="5922168" y="3679031"/>
              <a:ext cx="228601" cy="21432"/>
            </a:xfrm>
            <a:custGeom>
              <a:avLst/>
              <a:gdLst/>
              <a:ahLst/>
              <a:cxnLst/>
              <a:rect l="0" t="0" r="0" b="0"/>
              <a:pathLst>
                <a:path w="228601" h="21432">
                  <a:moveTo>
                    <a:pt x="0" y="21431"/>
                  </a:moveTo>
                  <a:lnTo>
                    <a:pt x="20792" y="21431"/>
                  </a:lnTo>
                  <a:lnTo>
                    <a:pt x="24180" y="20637"/>
                  </a:lnTo>
                  <a:lnTo>
                    <a:pt x="27233" y="19314"/>
                  </a:lnTo>
                  <a:lnTo>
                    <a:pt x="30062" y="17639"/>
                  </a:lnTo>
                  <a:lnTo>
                    <a:pt x="33535" y="16521"/>
                  </a:lnTo>
                  <a:lnTo>
                    <a:pt x="37438" y="15777"/>
                  </a:lnTo>
                  <a:lnTo>
                    <a:pt x="41628" y="15280"/>
                  </a:lnTo>
                  <a:lnTo>
                    <a:pt x="46802" y="14155"/>
                  </a:lnTo>
                  <a:lnTo>
                    <a:pt x="52633" y="12612"/>
                  </a:lnTo>
                  <a:lnTo>
                    <a:pt x="58901" y="10789"/>
                  </a:lnTo>
                  <a:lnTo>
                    <a:pt x="64668" y="9574"/>
                  </a:lnTo>
                  <a:lnTo>
                    <a:pt x="70099" y="8764"/>
                  </a:lnTo>
                  <a:lnTo>
                    <a:pt x="75308" y="8224"/>
                  </a:lnTo>
                  <a:lnTo>
                    <a:pt x="81162" y="7864"/>
                  </a:lnTo>
                  <a:lnTo>
                    <a:pt x="94016" y="7464"/>
                  </a:lnTo>
                  <a:lnTo>
                    <a:pt x="100777" y="6563"/>
                  </a:lnTo>
                  <a:lnTo>
                    <a:pt x="107666" y="5169"/>
                  </a:lnTo>
                  <a:lnTo>
                    <a:pt x="114640" y="3446"/>
                  </a:lnTo>
                  <a:lnTo>
                    <a:pt x="120877" y="2297"/>
                  </a:lnTo>
                  <a:lnTo>
                    <a:pt x="126622" y="1531"/>
                  </a:lnTo>
                  <a:lnTo>
                    <a:pt x="132040" y="1021"/>
                  </a:lnTo>
                  <a:lnTo>
                    <a:pt x="137239" y="680"/>
                  </a:lnTo>
                  <a:lnTo>
                    <a:pt x="142293" y="454"/>
                  </a:lnTo>
                  <a:lnTo>
                    <a:pt x="152935" y="202"/>
                  </a:lnTo>
                  <a:lnTo>
                    <a:pt x="2286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312"/>
            <p:cNvSpPr/>
            <p:nvPr/>
          </p:nvSpPr>
          <p:spPr>
            <a:xfrm>
              <a:off x="4064793" y="4101513"/>
              <a:ext cx="692945" cy="27575"/>
            </a:xfrm>
            <a:custGeom>
              <a:avLst/>
              <a:gdLst/>
              <a:ahLst/>
              <a:cxnLst/>
              <a:rect l="0" t="0" r="0" b="0"/>
              <a:pathLst>
                <a:path w="692945" h="27575">
                  <a:moveTo>
                    <a:pt x="0" y="27574"/>
                  </a:moveTo>
                  <a:lnTo>
                    <a:pt x="6151" y="27574"/>
                  </a:lnTo>
                  <a:lnTo>
                    <a:pt x="7276" y="26780"/>
                  </a:lnTo>
                  <a:lnTo>
                    <a:pt x="8819" y="25457"/>
                  </a:lnTo>
                  <a:lnTo>
                    <a:pt x="10642" y="23782"/>
                  </a:lnTo>
                  <a:lnTo>
                    <a:pt x="13445" y="22664"/>
                  </a:lnTo>
                  <a:lnTo>
                    <a:pt x="16901" y="21920"/>
                  </a:lnTo>
                  <a:lnTo>
                    <a:pt x="24974" y="21092"/>
                  </a:lnTo>
                  <a:lnTo>
                    <a:pt x="43092" y="20561"/>
                  </a:lnTo>
                  <a:lnTo>
                    <a:pt x="47778" y="20517"/>
                  </a:lnTo>
                  <a:lnTo>
                    <a:pt x="53284" y="19695"/>
                  </a:lnTo>
                  <a:lnTo>
                    <a:pt x="59335" y="18352"/>
                  </a:lnTo>
                  <a:lnTo>
                    <a:pt x="65751" y="16664"/>
                  </a:lnTo>
                  <a:lnTo>
                    <a:pt x="72409" y="15538"/>
                  </a:lnTo>
                  <a:lnTo>
                    <a:pt x="79229" y="14788"/>
                  </a:lnTo>
                  <a:lnTo>
                    <a:pt x="93950" y="13954"/>
                  </a:lnTo>
                  <a:lnTo>
                    <a:pt x="111077" y="13583"/>
                  </a:lnTo>
                  <a:lnTo>
                    <a:pt x="164464" y="13313"/>
                  </a:lnTo>
                  <a:lnTo>
                    <a:pt x="174730" y="12511"/>
                  </a:lnTo>
                  <a:lnTo>
                    <a:pt x="184750" y="11181"/>
                  </a:lnTo>
                  <a:lnTo>
                    <a:pt x="194604" y="9502"/>
                  </a:lnTo>
                  <a:lnTo>
                    <a:pt x="204348" y="8382"/>
                  </a:lnTo>
                  <a:lnTo>
                    <a:pt x="214020" y="7636"/>
                  </a:lnTo>
                  <a:lnTo>
                    <a:pt x="234027" y="6806"/>
                  </a:lnTo>
                  <a:lnTo>
                    <a:pt x="267603" y="6339"/>
                  </a:lnTo>
                  <a:lnTo>
                    <a:pt x="290914" y="6230"/>
                  </a:lnTo>
                  <a:lnTo>
                    <a:pt x="302686" y="5407"/>
                  </a:lnTo>
                  <a:lnTo>
                    <a:pt x="314504" y="4065"/>
                  </a:lnTo>
                  <a:lnTo>
                    <a:pt x="326350" y="2376"/>
                  </a:lnTo>
                  <a:lnTo>
                    <a:pt x="338217" y="1251"/>
                  </a:lnTo>
                  <a:lnTo>
                    <a:pt x="350097" y="500"/>
                  </a:lnTo>
                  <a:lnTo>
                    <a:pt x="361985" y="0"/>
                  </a:lnTo>
                  <a:lnTo>
                    <a:pt x="373880" y="460"/>
                  </a:lnTo>
                  <a:lnTo>
                    <a:pt x="385778" y="1560"/>
                  </a:lnTo>
                  <a:lnTo>
                    <a:pt x="397679" y="3088"/>
                  </a:lnTo>
                  <a:lnTo>
                    <a:pt x="409582" y="4106"/>
                  </a:lnTo>
                  <a:lnTo>
                    <a:pt x="421486" y="4785"/>
                  </a:lnTo>
                  <a:lnTo>
                    <a:pt x="444503" y="5539"/>
                  </a:lnTo>
                  <a:lnTo>
                    <a:pt x="487265" y="6024"/>
                  </a:lnTo>
                  <a:lnTo>
                    <a:pt x="692944" y="6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313"/>
            <p:cNvSpPr/>
            <p:nvPr/>
          </p:nvSpPr>
          <p:spPr>
            <a:xfrm>
              <a:off x="4193381" y="4179097"/>
              <a:ext cx="248679" cy="235643"/>
            </a:xfrm>
            <a:custGeom>
              <a:avLst/>
              <a:gdLst/>
              <a:ahLst/>
              <a:cxnLst/>
              <a:rect l="0" t="0" r="0" b="0"/>
              <a:pathLst>
                <a:path w="248679" h="235643">
                  <a:moveTo>
                    <a:pt x="0" y="50003"/>
                  </a:moveTo>
                  <a:lnTo>
                    <a:pt x="17000" y="33003"/>
                  </a:lnTo>
                  <a:lnTo>
                    <a:pt x="23695" y="28424"/>
                  </a:lnTo>
                  <a:lnTo>
                    <a:pt x="27703" y="26092"/>
                  </a:lnTo>
                  <a:lnTo>
                    <a:pt x="31962" y="23744"/>
                  </a:lnTo>
                  <a:lnTo>
                    <a:pt x="40929" y="19017"/>
                  </a:lnTo>
                  <a:lnTo>
                    <a:pt x="69096" y="4756"/>
                  </a:lnTo>
                  <a:lnTo>
                    <a:pt x="73844" y="3170"/>
                  </a:lnTo>
                  <a:lnTo>
                    <a:pt x="78598" y="2112"/>
                  </a:lnTo>
                  <a:lnTo>
                    <a:pt x="83355" y="1406"/>
                  </a:lnTo>
                  <a:lnTo>
                    <a:pt x="88908" y="937"/>
                  </a:lnTo>
                  <a:lnTo>
                    <a:pt x="94990" y="623"/>
                  </a:lnTo>
                  <a:lnTo>
                    <a:pt x="107306" y="275"/>
                  </a:lnTo>
                  <a:lnTo>
                    <a:pt x="133056" y="33"/>
                  </a:lnTo>
                  <a:lnTo>
                    <a:pt x="158107" y="0"/>
                  </a:lnTo>
                  <a:lnTo>
                    <a:pt x="165784" y="2114"/>
                  </a:lnTo>
                  <a:lnTo>
                    <a:pt x="170054" y="3790"/>
                  </a:lnTo>
                  <a:lnTo>
                    <a:pt x="176915" y="7767"/>
                  </a:lnTo>
                  <a:lnTo>
                    <a:pt x="179856" y="9940"/>
                  </a:lnTo>
                  <a:lnTo>
                    <a:pt x="181816" y="12181"/>
                  </a:lnTo>
                  <a:lnTo>
                    <a:pt x="183123" y="14470"/>
                  </a:lnTo>
                  <a:lnTo>
                    <a:pt x="184575" y="19129"/>
                  </a:lnTo>
                  <a:lnTo>
                    <a:pt x="185393" y="26214"/>
                  </a:lnTo>
                  <a:lnTo>
                    <a:pt x="185584" y="30963"/>
                  </a:lnTo>
                  <a:lnTo>
                    <a:pt x="183553" y="37837"/>
                  </a:lnTo>
                  <a:lnTo>
                    <a:pt x="181899" y="41892"/>
                  </a:lnTo>
                  <a:lnTo>
                    <a:pt x="180003" y="46183"/>
                  </a:lnTo>
                  <a:lnTo>
                    <a:pt x="175781" y="55184"/>
                  </a:lnTo>
                  <a:lnTo>
                    <a:pt x="168941" y="69177"/>
                  </a:lnTo>
                  <a:lnTo>
                    <a:pt x="165808" y="73104"/>
                  </a:lnTo>
                  <a:lnTo>
                    <a:pt x="158094" y="79584"/>
                  </a:lnTo>
                  <a:lnTo>
                    <a:pt x="153815" y="82424"/>
                  </a:lnTo>
                  <a:lnTo>
                    <a:pt x="149374" y="85110"/>
                  </a:lnTo>
                  <a:lnTo>
                    <a:pt x="144827" y="87695"/>
                  </a:lnTo>
                  <a:lnTo>
                    <a:pt x="135540" y="92684"/>
                  </a:lnTo>
                  <a:lnTo>
                    <a:pt x="130841" y="95126"/>
                  </a:lnTo>
                  <a:lnTo>
                    <a:pt x="123504" y="99955"/>
                  </a:lnTo>
                  <a:lnTo>
                    <a:pt x="116803" y="104747"/>
                  </a:lnTo>
                  <a:lnTo>
                    <a:pt x="112794" y="107137"/>
                  </a:lnTo>
                  <a:lnTo>
                    <a:pt x="108533" y="109523"/>
                  </a:lnTo>
                  <a:lnTo>
                    <a:pt x="101683" y="112175"/>
                  </a:lnTo>
                  <a:lnTo>
                    <a:pt x="92899" y="114289"/>
                  </a:lnTo>
                  <a:lnTo>
                    <a:pt x="92882" y="114293"/>
                  </a:lnTo>
                  <a:lnTo>
                    <a:pt x="92872" y="110503"/>
                  </a:lnTo>
                  <a:lnTo>
                    <a:pt x="93665" y="109386"/>
                  </a:lnTo>
                  <a:lnTo>
                    <a:pt x="94987" y="108642"/>
                  </a:lnTo>
                  <a:lnTo>
                    <a:pt x="98572" y="107814"/>
                  </a:lnTo>
                  <a:lnTo>
                    <a:pt x="102812" y="107446"/>
                  </a:lnTo>
                  <a:lnTo>
                    <a:pt x="109459" y="105167"/>
                  </a:lnTo>
                  <a:lnTo>
                    <a:pt x="113453" y="103447"/>
                  </a:lnTo>
                  <a:lnTo>
                    <a:pt x="117704" y="102301"/>
                  </a:lnTo>
                  <a:lnTo>
                    <a:pt x="122126" y="101537"/>
                  </a:lnTo>
                  <a:lnTo>
                    <a:pt x="126661" y="101028"/>
                  </a:lnTo>
                  <a:lnTo>
                    <a:pt x="131272" y="100688"/>
                  </a:lnTo>
                  <a:lnTo>
                    <a:pt x="135933" y="100462"/>
                  </a:lnTo>
                  <a:lnTo>
                    <a:pt x="145346" y="100210"/>
                  </a:lnTo>
                  <a:lnTo>
                    <a:pt x="177209" y="100017"/>
                  </a:lnTo>
                  <a:lnTo>
                    <a:pt x="181639" y="100808"/>
                  </a:lnTo>
                  <a:lnTo>
                    <a:pt x="186180" y="102129"/>
                  </a:lnTo>
                  <a:lnTo>
                    <a:pt x="190795" y="103803"/>
                  </a:lnTo>
                  <a:lnTo>
                    <a:pt x="195459" y="105714"/>
                  </a:lnTo>
                  <a:lnTo>
                    <a:pt x="200156" y="107781"/>
                  </a:lnTo>
                  <a:lnTo>
                    <a:pt x="204875" y="109953"/>
                  </a:lnTo>
                  <a:lnTo>
                    <a:pt x="212234" y="114482"/>
                  </a:lnTo>
                  <a:lnTo>
                    <a:pt x="218945" y="119141"/>
                  </a:lnTo>
                  <a:lnTo>
                    <a:pt x="222957" y="121495"/>
                  </a:lnTo>
                  <a:lnTo>
                    <a:pt x="227219" y="123858"/>
                  </a:lnTo>
                  <a:lnTo>
                    <a:pt x="230061" y="126227"/>
                  </a:lnTo>
                  <a:lnTo>
                    <a:pt x="231955" y="128600"/>
                  </a:lnTo>
                  <a:lnTo>
                    <a:pt x="234854" y="133353"/>
                  </a:lnTo>
                  <a:lnTo>
                    <a:pt x="240948" y="140492"/>
                  </a:lnTo>
                  <a:lnTo>
                    <a:pt x="245465" y="145254"/>
                  </a:lnTo>
                  <a:lnTo>
                    <a:pt x="246987" y="148428"/>
                  </a:lnTo>
                  <a:lnTo>
                    <a:pt x="248002" y="152132"/>
                  </a:lnTo>
                  <a:lnTo>
                    <a:pt x="248678" y="156189"/>
                  </a:lnTo>
                  <a:lnTo>
                    <a:pt x="248335" y="159687"/>
                  </a:lnTo>
                  <a:lnTo>
                    <a:pt x="247313" y="162813"/>
                  </a:lnTo>
                  <a:lnTo>
                    <a:pt x="244854" y="168403"/>
                  </a:lnTo>
                  <a:lnTo>
                    <a:pt x="243762" y="173533"/>
                  </a:lnTo>
                  <a:lnTo>
                    <a:pt x="241159" y="180576"/>
                  </a:lnTo>
                  <a:lnTo>
                    <a:pt x="239354" y="184676"/>
                  </a:lnTo>
                  <a:lnTo>
                    <a:pt x="235232" y="191349"/>
                  </a:lnTo>
                  <a:lnTo>
                    <a:pt x="229960" y="197754"/>
                  </a:lnTo>
                  <a:lnTo>
                    <a:pt x="226332" y="201685"/>
                  </a:lnTo>
                  <a:lnTo>
                    <a:pt x="215757" y="212685"/>
                  </a:lnTo>
                  <a:lnTo>
                    <a:pt x="205073" y="223513"/>
                  </a:lnTo>
                  <a:lnTo>
                    <a:pt x="201803" y="225207"/>
                  </a:lnTo>
                  <a:lnTo>
                    <a:pt x="198035" y="226337"/>
                  </a:lnTo>
                  <a:lnTo>
                    <a:pt x="193936" y="227090"/>
                  </a:lnTo>
                  <a:lnTo>
                    <a:pt x="189615" y="228386"/>
                  </a:lnTo>
                  <a:lnTo>
                    <a:pt x="185148" y="230043"/>
                  </a:lnTo>
                  <a:lnTo>
                    <a:pt x="180582" y="231942"/>
                  </a:lnTo>
                  <a:lnTo>
                    <a:pt x="173392" y="234052"/>
                  </a:lnTo>
                  <a:lnTo>
                    <a:pt x="166757" y="234990"/>
                  </a:lnTo>
                  <a:lnTo>
                    <a:pt x="162765" y="235240"/>
                  </a:lnTo>
                  <a:lnTo>
                    <a:pt x="158516" y="235407"/>
                  </a:lnTo>
                  <a:lnTo>
                    <a:pt x="149562" y="235592"/>
                  </a:lnTo>
                  <a:lnTo>
                    <a:pt x="144951" y="235642"/>
                  </a:lnTo>
                  <a:lnTo>
                    <a:pt x="141085" y="234881"/>
                  </a:lnTo>
                  <a:lnTo>
                    <a:pt x="134671" y="231919"/>
                  </a:lnTo>
                  <a:lnTo>
                    <a:pt x="127058" y="230073"/>
                  </a:lnTo>
                  <a:lnTo>
                    <a:pt x="122805" y="229581"/>
                  </a:lnTo>
                  <a:lnTo>
                    <a:pt x="115963" y="229034"/>
                  </a:lnTo>
                  <a:lnTo>
                    <a:pt x="110277" y="228791"/>
                  </a:lnTo>
                  <a:lnTo>
                    <a:pt x="102613" y="228654"/>
                  </a:lnTo>
                  <a:lnTo>
                    <a:pt x="97728" y="228622"/>
                  </a:lnTo>
                  <a:lnTo>
                    <a:pt x="96109" y="227820"/>
                  </a:lnTo>
                  <a:lnTo>
                    <a:pt x="95028" y="226491"/>
                  </a:lnTo>
                  <a:lnTo>
                    <a:pt x="94309" y="224812"/>
                  </a:lnTo>
                  <a:lnTo>
                    <a:pt x="93035" y="223692"/>
                  </a:lnTo>
                  <a:lnTo>
                    <a:pt x="91392" y="222945"/>
                  </a:lnTo>
                  <a:lnTo>
                    <a:pt x="87449" y="222116"/>
                  </a:lnTo>
                  <a:lnTo>
                    <a:pt x="80568" y="221584"/>
                  </a:lnTo>
                  <a:lnTo>
                    <a:pt x="78581" y="2214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SMARTPenAnnotation314"/>
            <p:cNvSpPr/>
            <p:nvPr/>
          </p:nvSpPr>
          <p:spPr>
            <a:xfrm>
              <a:off x="5536406" y="3850481"/>
              <a:ext cx="492920" cy="64295"/>
            </a:xfrm>
            <a:custGeom>
              <a:avLst/>
              <a:gdLst/>
              <a:ahLst/>
              <a:cxnLst/>
              <a:rect l="0" t="0" r="0" b="0"/>
              <a:pathLst>
                <a:path w="492920" h="64295">
                  <a:moveTo>
                    <a:pt x="0" y="64294"/>
                  </a:moveTo>
                  <a:lnTo>
                    <a:pt x="6151" y="58143"/>
                  </a:lnTo>
                  <a:lnTo>
                    <a:pt x="8819" y="57591"/>
                  </a:lnTo>
                  <a:lnTo>
                    <a:pt x="24180" y="57208"/>
                  </a:lnTo>
                  <a:lnTo>
                    <a:pt x="41627" y="57158"/>
                  </a:lnTo>
                  <a:lnTo>
                    <a:pt x="46801" y="56361"/>
                  </a:lnTo>
                  <a:lnTo>
                    <a:pt x="52632" y="55037"/>
                  </a:lnTo>
                  <a:lnTo>
                    <a:pt x="58901" y="53360"/>
                  </a:lnTo>
                  <a:lnTo>
                    <a:pt x="64667" y="51449"/>
                  </a:lnTo>
                  <a:lnTo>
                    <a:pt x="70099" y="49380"/>
                  </a:lnTo>
                  <a:lnTo>
                    <a:pt x="75308" y="47208"/>
                  </a:lnTo>
                  <a:lnTo>
                    <a:pt x="81161" y="44965"/>
                  </a:lnTo>
                  <a:lnTo>
                    <a:pt x="94015" y="40357"/>
                  </a:lnTo>
                  <a:lnTo>
                    <a:pt x="101571" y="38811"/>
                  </a:lnTo>
                  <a:lnTo>
                    <a:pt x="109783" y="37780"/>
                  </a:lnTo>
                  <a:lnTo>
                    <a:pt x="118432" y="37093"/>
                  </a:lnTo>
                  <a:lnTo>
                    <a:pt x="127373" y="35841"/>
                  </a:lnTo>
                  <a:lnTo>
                    <a:pt x="136509" y="34213"/>
                  </a:lnTo>
                  <a:lnTo>
                    <a:pt x="145775" y="32334"/>
                  </a:lnTo>
                  <a:lnTo>
                    <a:pt x="154333" y="31080"/>
                  </a:lnTo>
                  <a:lnTo>
                    <a:pt x="162420" y="30245"/>
                  </a:lnTo>
                  <a:lnTo>
                    <a:pt x="170193" y="29688"/>
                  </a:lnTo>
                  <a:lnTo>
                    <a:pt x="178549" y="28523"/>
                  </a:lnTo>
                  <a:lnTo>
                    <a:pt x="187295" y="26953"/>
                  </a:lnTo>
                  <a:lnTo>
                    <a:pt x="196301" y="25112"/>
                  </a:lnTo>
                  <a:lnTo>
                    <a:pt x="204686" y="23886"/>
                  </a:lnTo>
                  <a:lnTo>
                    <a:pt x="212657" y="23067"/>
                  </a:lnTo>
                  <a:lnTo>
                    <a:pt x="220353" y="22522"/>
                  </a:lnTo>
                  <a:lnTo>
                    <a:pt x="228658" y="22158"/>
                  </a:lnTo>
                  <a:lnTo>
                    <a:pt x="246353" y="21754"/>
                  </a:lnTo>
                  <a:lnTo>
                    <a:pt x="254723" y="20853"/>
                  </a:lnTo>
                  <a:lnTo>
                    <a:pt x="262684" y="19458"/>
                  </a:lnTo>
                  <a:lnTo>
                    <a:pt x="270373" y="17734"/>
                  </a:lnTo>
                  <a:lnTo>
                    <a:pt x="278673" y="16586"/>
                  </a:lnTo>
                  <a:lnTo>
                    <a:pt x="287382" y="15819"/>
                  </a:lnTo>
                  <a:lnTo>
                    <a:pt x="296363" y="15309"/>
                  </a:lnTo>
                  <a:lnTo>
                    <a:pt x="304732" y="14174"/>
                  </a:lnTo>
                  <a:lnTo>
                    <a:pt x="312692" y="12625"/>
                  </a:lnTo>
                  <a:lnTo>
                    <a:pt x="320380" y="10798"/>
                  </a:lnTo>
                  <a:lnTo>
                    <a:pt x="328680" y="9579"/>
                  </a:lnTo>
                  <a:lnTo>
                    <a:pt x="337389" y="8768"/>
                  </a:lnTo>
                  <a:lnTo>
                    <a:pt x="346370" y="8226"/>
                  </a:lnTo>
                  <a:lnTo>
                    <a:pt x="362698" y="7625"/>
                  </a:lnTo>
                  <a:lnTo>
                    <a:pt x="385279" y="7286"/>
                  </a:lnTo>
                  <a:lnTo>
                    <a:pt x="488144" y="7144"/>
                  </a:lnTo>
                  <a:lnTo>
                    <a:pt x="489736" y="6350"/>
                  </a:lnTo>
                  <a:lnTo>
                    <a:pt x="490797" y="5027"/>
                  </a:lnTo>
                  <a:lnTo>
                    <a:pt x="4929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SMARTPenAnnotation315"/>
            <p:cNvSpPr/>
            <p:nvPr/>
          </p:nvSpPr>
          <p:spPr>
            <a:xfrm>
              <a:off x="5536406" y="3979077"/>
              <a:ext cx="327485" cy="271418"/>
            </a:xfrm>
            <a:custGeom>
              <a:avLst/>
              <a:gdLst/>
              <a:ahLst/>
              <a:cxnLst/>
              <a:rect l="0" t="0" r="0" b="0"/>
              <a:pathLst>
                <a:path w="327485" h="271418">
                  <a:moveTo>
                    <a:pt x="57150" y="28566"/>
                  </a:moveTo>
                  <a:lnTo>
                    <a:pt x="63301" y="28566"/>
                  </a:lnTo>
                  <a:lnTo>
                    <a:pt x="69801" y="23656"/>
                  </a:lnTo>
                  <a:lnTo>
                    <a:pt x="76421" y="21291"/>
                  </a:lnTo>
                  <a:lnTo>
                    <a:pt x="81061" y="17924"/>
                  </a:lnTo>
                  <a:lnTo>
                    <a:pt x="90002" y="15899"/>
                  </a:lnTo>
                  <a:lnTo>
                    <a:pt x="95719" y="15359"/>
                  </a:lnTo>
                  <a:lnTo>
                    <a:pt x="101119" y="14205"/>
                  </a:lnTo>
                  <a:lnTo>
                    <a:pt x="111352" y="10807"/>
                  </a:lnTo>
                  <a:lnTo>
                    <a:pt x="117097" y="9583"/>
                  </a:lnTo>
                  <a:lnTo>
                    <a:pt x="123309" y="8767"/>
                  </a:lnTo>
                  <a:lnTo>
                    <a:pt x="129831" y="8223"/>
                  </a:lnTo>
                  <a:lnTo>
                    <a:pt x="135766" y="7066"/>
                  </a:lnTo>
                  <a:lnTo>
                    <a:pt x="141311" y="5502"/>
                  </a:lnTo>
                  <a:lnTo>
                    <a:pt x="146595" y="3665"/>
                  </a:lnTo>
                  <a:lnTo>
                    <a:pt x="152499" y="2440"/>
                  </a:lnTo>
                  <a:lnTo>
                    <a:pt x="158816" y="1624"/>
                  </a:lnTo>
                  <a:lnTo>
                    <a:pt x="165408" y="1080"/>
                  </a:lnTo>
                  <a:lnTo>
                    <a:pt x="171391" y="717"/>
                  </a:lnTo>
                  <a:lnTo>
                    <a:pt x="182272" y="314"/>
                  </a:lnTo>
                  <a:lnTo>
                    <a:pt x="210563" y="34"/>
                  </a:lnTo>
                  <a:lnTo>
                    <a:pt x="226889" y="0"/>
                  </a:lnTo>
                  <a:lnTo>
                    <a:pt x="230634" y="791"/>
                  </a:lnTo>
                  <a:lnTo>
                    <a:pt x="236912" y="3786"/>
                  </a:lnTo>
                  <a:lnTo>
                    <a:pt x="244910" y="9935"/>
                  </a:lnTo>
                  <a:lnTo>
                    <a:pt x="246616" y="12177"/>
                  </a:lnTo>
                  <a:lnTo>
                    <a:pt x="248514" y="16784"/>
                  </a:lnTo>
                  <a:lnTo>
                    <a:pt x="249581" y="23841"/>
                  </a:lnTo>
                  <a:lnTo>
                    <a:pt x="249831" y="30699"/>
                  </a:lnTo>
                  <a:lnTo>
                    <a:pt x="249898" y="34751"/>
                  </a:lnTo>
                  <a:lnTo>
                    <a:pt x="248355" y="38246"/>
                  </a:lnTo>
                  <a:lnTo>
                    <a:pt x="245739" y="41369"/>
                  </a:lnTo>
                  <a:lnTo>
                    <a:pt x="238598" y="47750"/>
                  </a:lnTo>
                  <a:lnTo>
                    <a:pt x="230133" y="55878"/>
                  </a:lnTo>
                  <a:lnTo>
                    <a:pt x="226447" y="60267"/>
                  </a:lnTo>
                  <a:lnTo>
                    <a:pt x="223196" y="64782"/>
                  </a:lnTo>
                  <a:lnTo>
                    <a:pt x="220235" y="69378"/>
                  </a:lnTo>
                  <a:lnTo>
                    <a:pt x="215879" y="73237"/>
                  </a:lnTo>
                  <a:lnTo>
                    <a:pt x="210594" y="76603"/>
                  </a:lnTo>
                  <a:lnTo>
                    <a:pt x="188795" y="87709"/>
                  </a:lnTo>
                  <a:lnTo>
                    <a:pt x="181011" y="92687"/>
                  </a:lnTo>
                  <a:lnTo>
                    <a:pt x="174112" y="97546"/>
                  </a:lnTo>
                  <a:lnTo>
                    <a:pt x="165754" y="102351"/>
                  </a:lnTo>
                  <a:lnTo>
                    <a:pt x="158864" y="105016"/>
                  </a:lnTo>
                  <a:lnTo>
                    <a:pt x="150523" y="106516"/>
                  </a:lnTo>
                  <a:lnTo>
                    <a:pt x="141430" y="107092"/>
                  </a:lnTo>
                  <a:lnTo>
                    <a:pt x="136065" y="107144"/>
                  </a:lnTo>
                  <a:lnTo>
                    <a:pt x="139623" y="107147"/>
                  </a:lnTo>
                  <a:lnTo>
                    <a:pt x="140706" y="106353"/>
                  </a:lnTo>
                  <a:lnTo>
                    <a:pt x="141429" y="105031"/>
                  </a:lnTo>
                  <a:lnTo>
                    <a:pt x="141911" y="103355"/>
                  </a:lnTo>
                  <a:lnTo>
                    <a:pt x="143026" y="102238"/>
                  </a:lnTo>
                  <a:lnTo>
                    <a:pt x="144563" y="101493"/>
                  </a:lnTo>
                  <a:lnTo>
                    <a:pt x="146382" y="100997"/>
                  </a:lnTo>
                  <a:lnTo>
                    <a:pt x="150518" y="98329"/>
                  </a:lnTo>
                  <a:lnTo>
                    <a:pt x="155797" y="94497"/>
                  </a:lnTo>
                  <a:lnTo>
                    <a:pt x="163435" y="90148"/>
                  </a:lnTo>
                  <a:lnTo>
                    <a:pt x="172121" y="85569"/>
                  </a:lnTo>
                  <a:lnTo>
                    <a:pt x="176660" y="83237"/>
                  </a:lnTo>
                  <a:lnTo>
                    <a:pt x="185936" y="80646"/>
                  </a:lnTo>
                  <a:lnTo>
                    <a:pt x="196145" y="78700"/>
                  </a:lnTo>
                  <a:lnTo>
                    <a:pt x="202201" y="77070"/>
                  </a:lnTo>
                  <a:lnTo>
                    <a:pt x="208619" y="75190"/>
                  </a:lnTo>
                  <a:lnTo>
                    <a:pt x="214485" y="73936"/>
                  </a:lnTo>
                  <a:lnTo>
                    <a:pt x="219984" y="73100"/>
                  </a:lnTo>
                  <a:lnTo>
                    <a:pt x="225237" y="72543"/>
                  </a:lnTo>
                  <a:lnTo>
                    <a:pt x="235307" y="71924"/>
                  </a:lnTo>
                  <a:lnTo>
                    <a:pt x="245075" y="71649"/>
                  </a:lnTo>
                  <a:lnTo>
                    <a:pt x="254707" y="71527"/>
                  </a:lnTo>
                  <a:lnTo>
                    <a:pt x="264280" y="73589"/>
                  </a:lnTo>
                  <a:lnTo>
                    <a:pt x="273826" y="76358"/>
                  </a:lnTo>
                  <a:lnTo>
                    <a:pt x="283361" y="77588"/>
                  </a:lnTo>
                  <a:lnTo>
                    <a:pt x="292890" y="80251"/>
                  </a:lnTo>
                  <a:lnTo>
                    <a:pt x="301624" y="83288"/>
                  </a:lnTo>
                  <a:lnTo>
                    <a:pt x="308151" y="84637"/>
                  </a:lnTo>
                  <a:lnTo>
                    <a:pt x="311002" y="86584"/>
                  </a:lnTo>
                  <a:lnTo>
                    <a:pt x="316288" y="92981"/>
                  </a:lnTo>
                  <a:lnTo>
                    <a:pt x="319166" y="98999"/>
                  </a:lnTo>
                  <a:lnTo>
                    <a:pt x="321239" y="105114"/>
                  </a:lnTo>
                  <a:lnTo>
                    <a:pt x="324806" y="113123"/>
                  </a:lnTo>
                  <a:lnTo>
                    <a:pt x="326074" y="117481"/>
                  </a:lnTo>
                  <a:lnTo>
                    <a:pt x="326920" y="121974"/>
                  </a:lnTo>
                  <a:lnTo>
                    <a:pt x="327484" y="126557"/>
                  </a:lnTo>
                  <a:lnTo>
                    <a:pt x="327067" y="131200"/>
                  </a:lnTo>
                  <a:lnTo>
                    <a:pt x="325995" y="135883"/>
                  </a:lnTo>
                  <a:lnTo>
                    <a:pt x="324486" y="140592"/>
                  </a:lnTo>
                  <a:lnTo>
                    <a:pt x="322686" y="145318"/>
                  </a:lnTo>
                  <a:lnTo>
                    <a:pt x="320693" y="150058"/>
                  </a:lnTo>
                  <a:lnTo>
                    <a:pt x="318570" y="154804"/>
                  </a:lnTo>
                  <a:lnTo>
                    <a:pt x="315567" y="159556"/>
                  </a:lnTo>
                  <a:lnTo>
                    <a:pt x="311978" y="164311"/>
                  </a:lnTo>
                  <a:lnTo>
                    <a:pt x="307998" y="169069"/>
                  </a:lnTo>
                  <a:lnTo>
                    <a:pt x="303757" y="174622"/>
                  </a:lnTo>
                  <a:lnTo>
                    <a:pt x="299342" y="180706"/>
                  </a:lnTo>
                  <a:lnTo>
                    <a:pt x="294811" y="187143"/>
                  </a:lnTo>
                  <a:lnTo>
                    <a:pt x="289410" y="193021"/>
                  </a:lnTo>
                  <a:lnTo>
                    <a:pt x="283427" y="198528"/>
                  </a:lnTo>
                  <a:lnTo>
                    <a:pt x="277058" y="203787"/>
                  </a:lnTo>
                  <a:lnTo>
                    <a:pt x="271224" y="208880"/>
                  </a:lnTo>
                  <a:lnTo>
                    <a:pt x="265747" y="213863"/>
                  </a:lnTo>
                  <a:lnTo>
                    <a:pt x="260509" y="218772"/>
                  </a:lnTo>
                  <a:lnTo>
                    <a:pt x="254635" y="223633"/>
                  </a:lnTo>
                  <a:lnTo>
                    <a:pt x="248337" y="228460"/>
                  </a:lnTo>
                  <a:lnTo>
                    <a:pt x="241758" y="233267"/>
                  </a:lnTo>
                  <a:lnTo>
                    <a:pt x="234991" y="237264"/>
                  </a:lnTo>
                  <a:lnTo>
                    <a:pt x="228098" y="240723"/>
                  </a:lnTo>
                  <a:lnTo>
                    <a:pt x="221122" y="243823"/>
                  </a:lnTo>
                  <a:lnTo>
                    <a:pt x="214089" y="246684"/>
                  </a:lnTo>
                  <a:lnTo>
                    <a:pt x="207020" y="249384"/>
                  </a:lnTo>
                  <a:lnTo>
                    <a:pt x="199926" y="251978"/>
                  </a:lnTo>
                  <a:lnTo>
                    <a:pt x="193609" y="254501"/>
                  </a:lnTo>
                  <a:lnTo>
                    <a:pt x="187810" y="256977"/>
                  </a:lnTo>
                  <a:lnTo>
                    <a:pt x="182357" y="259421"/>
                  </a:lnTo>
                  <a:lnTo>
                    <a:pt x="176340" y="261845"/>
                  </a:lnTo>
                  <a:lnTo>
                    <a:pt x="163305" y="266654"/>
                  </a:lnTo>
                  <a:lnTo>
                    <a:pt x="156494" y="268254"/>
                  </a:lnTo>
                  <a:lnTo>
                    <a:pt x="149573" y="269320"/>
                  </a:lnTo>
                  <a:lnTo>
                    <a:pt x="142578" y="270031"/>
                  </a:lnTo>
                  <a:lnTo>
                    <a:pt x="136327" y="270506"/>
                  </a:lnTo>
                  <a:lnTo>
                    <a:pt x="130572" y="270822"/>
                  </a:lnTo>
                  <a:lnTo>
                    <a:pt x="119944" y="271173"/>
                  </a:lnTo>
                  <a:lnTo>
                    <a:pt x="98070" y="271398"/>
                  </a:lnTo>
                  <a:lnTo>
                    <a:pt x="91574" y="271417"/>
                  </a:lnTo>
                  <a:lnTo>
                    <a:pt x="85655" y="270635"/>
                  </a:lnTo>
                  <a:lnTo>
                    <a:pt x="80122" y="269321"/>
                  </a:lnTo>
                  <a:lnTo>
                    <a:pt x="74846" y="267650"/>
                  </a:lnTo>
                  <a:lnTo>
                    <a:pt x="64750" y="265795"/>
                  </a:lnTo>
                  <a:lnTo>
                    <a:pt x="55765" y="264970"/>
                  </a:lnTo>
                  <a:lnTo>
                    <a:pt x="49126" y="264603"/>
                  </a:lnTo>
                  <a:lnTo>
                    <a:pt x="46245" y="263712"/>
                  </a:lnTo>
                  <a:lnTo>
                    <a:pt x="37602" y="259458"/>
                  </a:lnTo>
                  <a:lnTo>
                    <a:pt x="29677" y="258185"/>
                  </a:lnTo>
                  <a:lnTo>
                    <a:pt x="20082" y="257468"/>
                  </a:lnTo>
                  <a:lnTo>
                    <a:pt x="10523" y="257226"/>
                  </a:lnTo>
                  <a:lnTo>
                    <a:pt x="8645" y="257193"/>
                  </a:lnTo>
                  <a:lnTo>
                    <a:pt x="5694" y="255062"/>
                  </a:lnTo>
                  <a:lnTo>
                    <a:pt x="0" y="25002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SMARTPenAnnotation316"/>
            <p:cNvSpPr/>
            <p:nvPr/>
          </p:nvSpPr>
          <p:spPr>
            <a:xfrm>
              <a:off x="4365132" y="4600575"/>
              <a:ext cx="206869" cy="271463"/>
            </a:xfrm>
            <a:custGeom>
              <a:avLst/>
              <a:gdLst/>
              <a:ahLst/>
              <a:cxnLst/>
              <a:rect l="0" t="0" r="0" b="0"/>
              <a:pathLst>
                <a:path w="206869" h="271463">
                  <a:moveTo>
                    <a:pt x="13986" y="0"/>
                  </a:moveTo>
                  <a:lnTo>
                    <a:pt x="718" y="0"/>
                  </a:lnTo>
                  <a:lnTo>
                    <a:pt x="378" y="794"/>
                  </a:lnTo>
                  <a:lnTo>
                    <a:pt x="0" y="3792"/>
                  </a:lnTo>
                  <a:lnTo>
                    <a:pt x="694" y="5703"/>
                  </a:lnTo>
                  <a:lnTo>
                    <a:pt x="3581" y="9942"/>
                  </a:lnTo>
                  <a:lnTo>
                    <a:pt x="5462" y="11391"/>
                  </a:lnTo>
                  <a:lnTo>
                    <a:pt x="7510" y="12356"/>
                  </a:lnTo>
                  <a:lnTo>
                    <a:pt x="9668" y="13000"/>
                  </a:lnTo>
                  <a:lnTo>
                    <a:pt x="11901" y="15016"/>
                  </a:lnTo>
                  <a:lnTo>
                    <a:pt x="16499" y="21490"/>
                  </a:lnTo>
                  <a:lnTo>
                    <a:pt x="21189" y="27543"/>
                  </a:lnTo>
                  <a:lnTo>
                    <a:pt x="25918" y="33673"/>
                  </a:lnTo>
                  <a:lnTo>
                    <a:pt x="30667" y="41688"/>
                  </a:lnTo>
                  <a:lnTo>
                    <a:pt x="33838" y="46049"/>
                  </a:lnTo>
                  <a:lnTo>
                    <a:pt x="37539" y="50543"/>
                  </a:lnTo>
                  <a:lnTo>
                    <a:pt x="41595" y="55126"/>
                  </a:lnTo>
                  <a:lnTo>
                    <a:pt x="50334" y="64453"/>
                  </a:lnTo>
                  <a:lnTo>
                    <a:pt x="54887" y="69162"/>
                  </a:lnTo>
                  <a:lnTo>
                    <a:pt x="58716" y="73889"/>
                  </a:lnTo>
                  <a:lnTo>
                    <a:pt x="62062" y="78628"/>
                  </a:lnTo>
                  <a:lnTo>
                    <a:pt x="65087" y="83375"/>
                  </a:lnTo>
                  <a:lnTo>
                    <a:pt x="67897" y="88920"/>
                  </a:lnTo>
                  <a:lnTo>
                    <a:pt x="70564" y="94999"/>
                  </a:lnTo>
                  <a:lnTo>
                    <a:pt x="73136" y="101432"/>
                  </a:lnTo>
                  <a:lnTo>
                    <a:pt x="77232" y="107309"/>
                  </a:lnTo>
                  <a:lnTo>
                    <a:pt x="82344" y="112814"/>
                  </a:lnTo>
                  <a:lnTo>
                    <a:pt x="88133" y="118072"/>
                  </a:lnTo>
                  <a:lnTo>
                    <a:pt x="92786" y="123958"/>
                  </a:lnTo>
                  <a:lnTo>
                    <a:pt x="96682" y="130264"/>
                  </a:lnTo>
                  <a:lnTo>
                    <a:pt x="100073" y="136849"/>
                  </a:lnTo>
                  <a:lnTo>
                    <a:pt x="103921" y="143620"/>
                  </a:lnTo>
                  <a:lnTo>
                    <a:pt x="108074" y="150515"/>
                  </a:lnTo>
                  <a:lnTo>
                    <a:pt x="112430" y="157493"/>
                  </a:lnTo>
                  <a:lnTo>
                    <a:pt x="116922" y="163733"/>
                  </a:lnTo>
                  <a:lnTo>
                    <a:pt x="121504" y="169480"/>
                  </a:lnTo>
                  <a:lnTo>
                    <a:pt x="126146" y="174899"/>
                  </a:lnTo>
                  <a:lnTo>
                    <a:pt x="130034" y="180893"/>
                  </a:lnTo>
                  <a:lnTo>
                    <a:pt x="133420" y="187270"/>
                  </a:lnTo>
                  <a:lnTo>
                    <a:pt x="139299" y="199912"/>
                  </a:lnTo>
                  <a:lnTo>
                    <a:pt x="144558" y="210823"/>
                  </a:lnTo>
                  <a:lnTo>
                    <a:pt x="147865" y="215955"/>
                  </a:lnTo>
                  <a:lnTo>
                    <a:pt x="151658" y="220964"/>
                  </a:lnTo>
                  <a:lnTo>
                    <a:pt x="155773" y="225890"/>
                  </a:lnTo>
                  <a:lnTo>
                    <a:pt x="159311" y="230762"/>
                  </a:lnTo>
                  <a:lnTo>
                    <a:pt x="162463" y="235597"/>
                  </a:lnTo>
                  <a:lnTo>
                    <a:pt x="165358" y="240409"/>
                  </a:lnTo>
                  <a:lnTo>
                    <a:pt x="168876" y="244409"/>
                  </a:lnTo>
                  <a:lnTo>
                    <a:pt x="172809" y="247871"/>
                  </a:lnTo>
                  <a:lnTo>
                    <a:pt x="177018" y="250972"/>
                  </a:lnTo>
                  <a:lnTo>
                    <a:pt x="180618" y="253833"/>
                  </a:lnTo>
                  <a:lnTo>
                    <a:pt x="186734" y="259129"/>
                  </a:lnTo>
                  <a:lnTo>
                    <a:pt x="192099" y="264129"/>
                  </a:lnTo>
                  <a:lnTo>
                    <a:pt x="198218" y="270014"/>
                  </a:lnTo>
                  <a:lnTo>
                    <a:pt x="199514" y="270496"/>
                  </a:lnTo>
                  <a:lnTo>
                    <a:pt x="201171" y="270819"/>
                  </a:lnTo>
                  <a:lnTo>
                    <a:pt x="206868" y="2714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SMARTPenAnnotation317"/>
            <p:cNvSpPr/>
            <p:nvPr/>
          </p:nvSpPr>
          <p:spPr>
            <a:xfrm>
              <a:off x="4357687" y="4636293"/>
              <a:ext cx="235745" cy="292895"/>
            </a:xfrm>
            <a:custGeom>
              <a:avLst/>
              <a:gdLst/>
              <a:ahLst/>
              <a:cxnLst/>
              <a:rect l="0" t="0" r="0" b="0"/>
              <a:pathLst>
                <a:path w="235745" h="292895">
                  <a:moveTo>
                    <a:pt x="235744" y="0"/>
                  </a:moveTo>
                  <a:lnTo>
                    <a:pt x="224895" y="0"/>
                  </a:lnTo>
                  <a:lnTo>
                    <a:pt x="223749" y="794"/>
                  </a:lnTo>
                  <a:lnTo>
                    <a:pt x="222984" y="2117"/>
                  </a:lnTo>
                  <a:lnTo>
                    <a:pt x="221758" y="6151"/>
                  </a:lnTo>
                  <a:lnTo>
                    <a:pt x="215813" y="13445"/>
                  </a:lnTo>
                  <a:lnTo>
                    <a:pt x="208495" y="25768"/>
                  </a:lnTo>
                  <a:lnTo>
                    <a:pt x="196626" y="44148"/>
                  </a:lnTo>
                  <a:lnTo>
                    <a:pt x="187666" y="57722"/>
                  </a:lnTo>
                  <a:lnTo>
                    <a:pt x="183848" y="64675"/>
                  </a:lnTo>
                  <a:lnTo>
                    <a:pt x="180510" y="71692"/>
                  </a:lnTo>
                  <a:lnTo>
                    <a:pt x="177490" y="78750"/>
                  </a:lnTo>
                  <a:lnTo>
                    <a:pt x="173889" y="85838"/>
                  </a:lnTo>
                  <a:lnTo>
                    <a:pt x="169901" y="92945"/>
                  </a:lnTo>
                  <a:lnTo>
                    <a:pt x="165655" y="100063"/>
                  </a:lnTo>
                  <a:lnTo>
                    <a:pt x="156703" y="114322"/>
                  </a:lnTo>
                  <a:lnTo>
                    <a:pt x="152094" y="121459"/>
                  </a:lnTo>
                  <a:lnTo>
                    <a:pt x="146640" y="128598"/>
                  </a:lnTo>
                  <a:lnTo>
                    <a:pt x="140622" y="135738"/>
                  </a:lnTo>
                  <a:lnTo>
                    <a:pt x="134230" y="142880"/>
                  </a:lnTo>
                  <a:lnTo>
                    <a:pt x="128380" y="150815"/>
                  </a:lnTo>
                  <a:lnTo>
                    <a:pt x="122893" y="159281"/>
                  </a:lnTo>
                  <a:lnTo>
                    <a:pt x="117647" y="168100"/>
                  </a:lnTo>
                  <a:lnTo>
                    <a:pt x="107586" y="184249"/>
                  </a:lnTo>
                  <a:lnTo>
                    <a:pt x="102680" y="191889"/>
                  </a:lnTo>
                  <a:lnTo>
                    <a:pt x="97822" y="198570"/>
                  </a:lnTo>
                  <a:lnTo>
                    <a:pt x="92996" y="204611"/>
                  </a:lnTo>
                  <a:lnTo>
                    <a:pt x="88191" y="210226"/>
                  </a:lnTo>
                  <a:lnTo>
                    <a:pt x="83400" y="216351"/>
                  </a:lnTo>
                  <a:lnTo>
                    <a:pt x="78619" y="222815"/>
                  </a:lnTo>
                  <a:lnTo>
                    <a:pt x="73844" y="229506"/>
                  </a:lnTo>
                  <a:lnTo>
                    <a:pt x="68280" y="235554"/>
                  </a:lnTo>
                  <a:lnTo>
                    <a:pt x="62188" y="241174"/>
                  </a:lnTo>
                  <a:lnTo>
                    <a:pt x="55747" y="246508"/>
                  </a:lnTo>
                  <a:lnTo>
                    <a:pt x="50658" y="250857"/>
                  </a:lnTo>
                  <a:lnTo>
                    <a:pt x="46472" y="254551"/>
                  </a:lnTo>
                  <a:lnTo>
                    <a:pt x="42888" y="257807"/>
                  </a:lnTo>
                  <a:lnTo>
                    <a:pt x="38910" y="260772"/>
                  </a:lnTo>
                  <a:lnTo>
                    <a:pt x="34672" y="263542"/>
                  </a:lnTo>
                  <a:lnTo>
                    <a:pt x="30258" y="266182"/>
                  </a:lnTo>
                  <a:lnTo>
                    <a:pt x="23238" y="271233"/>
                  </a:lnTo>
                  <a:lnTo>
                    <a:pt x="16678" y="276123"/>
                  </a:lnTo>
                  <a:lnTo>
                    <a:pt x="12706" y="278538"/>
                  </a:lnTo>
                  <a:lnTo>
                    <a:pt x="8471" y="280942"/>
                  </a:lnTo>
                  <a:lnTo>
                    <a:pt x="5647" y="283339"/>
                  </a:lnTo>
                  <a:lnTo>
                    <a:pt x="3765" y="285730"/>
                  </a:lnTo>
                  <a:lnTo>
                    <a:pt x="0" y="2928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SMARTPenAnnotation318"/>
            <p:cNvSpPr/>
            <p:nvPr/>
          </p:nvSpPr>
          <p:spPr>
            <a:xfrm>
              <a:off x="4693443" y="4650581"/>
              <a:ext cx="221458" cy="35720"/>
            </a:xfrm>
            <a:custGeom>
              <a:avLst/>
              <a:gdLst/>
              <a:ahLst/>
              <a:cxnLst/>
              <a:rect l="0" t="0" r="0" b="0"/>
              <a:pathLst>
                <a:path w="221458" h="35720">
                  <a:moveTo>
                    <a:pt x="0" y="35719"/>
                  </a:moveTo>
                  <a:lnTo>
                    <a:pt x="12302" y="35719"/>
                  </a:lnTo>
                  <a:lnTo>
                    <a:pt x="14552" y="34925"/>
                  </a:lnTo>
                  <a:lnTo>
                    <a:pt x="17639" y="33602"/>
                  </a:lnTo>
                  <a:lnTo>
                    <a:pt x="21284" y="31926"/>
                  </a:lnTo>
                  <a:lnTo>
                    <a:pt x="25302" y="30809"/>
                  </a:lnTo>
                  <a:lnTo>
                    <a:pt x="29568" y="30064"/>
                  </a:lnTo>
                  <a:lnTo>
                    <a:pt x="34000" y="29568"/>
                  </a:lnTo>
                  <a:lnTo>
                    <a:pt x="38542" y="28443"/>
                  </a:lnTo>
                  <a:lnTo>
                    <a:pt x="43157" y="26900"/>
                  </a:lnTo>
                  <a:lnTo>
                    <a:pt x="47822" y="25077"/>
                  </a:lnTo>
                  <a:lnTo>
                    <a:pt x="53312" y="23861"/>
                  </a:lnTo>
                  <a:lnTo>
                    <a:pt x="59354" y="23051"/>
                  </a:lnTo>
                  <a:lnTo>
                    <a:pt x="65763" y="22512"/>
                  </a:lnTo>
                  <a:lnTo>
                    <a:pt x="71623" y="21357"/>
                  </a:lnTo>
                  <a:lnTo>
                    <a:pt x="77118" y="19795"/>
                  </a:lnTo>
                  <a:lnTo>
                    <a:pt x="82368" y="17959"/>
                  </a:lnTo>
                  <a:lnTo>
                    <a:pt x="88250" y="16735"/>
                  </a:lnTo>
                  <a:lnTo>
                    <a:pt x="94552" y="15919"/>
                  </a:lnTo>
                  <a:lnTo>
                    <a:pt x="101135" y="15375"/>
                  </a:lnTo>
                  <a:lnTo>
                    <a:pt x="107111" y="14219"/>
                  </a:lnTo>
                  <a:lnTo>
                    <a:pt x="112682" y="12654"/>
                  </a:lnTo>
                  <a:lnTo>
                    <a:pt x="117984" y="10817"/>
                  </a:lnTo>
                  <a:lnTo>
                    <a:pt x="123900" y="9593"/>
                  </a:lnTo>
                  <a:lnTo>
                    <a:pt x="130225" y="8776"/>
                  </a:lnTo>
                  <a:lnTo>
                    <a:pt x="136823" y="8232"/>
                  </a:lnTo>
                  <a:lnTo>
                    <a:pt x="142809" y="7075"/>
                  </a:lnTo>
                  <a:lnTo>
                    <a:pt x="148387" y="5511"/>
                  </a:lnTo>
                  <a:lnTo>
                    <a:pt x="153694" y="3674"/>
                  </a:lnTo>
                  <a:lnTo>
                    <a:pt x="158819" y="2449"/>
                  </a:lnTo>
                  <a:lnTo>
                    <a:pt x="163823" y="1633"/>
                  </a:lnTo>
                  <a:lnTo>
                    <a:pt x="168747" y="1088"/>
                  </a:lnTo>
                  <a:lnTo>
                    <a:pt x="173617" y="725"/>
                  </a:lnTo>
                  <a:lnTo>
                    <a:pt x="178451" y="484"/>
                  </a:lnTo>
                  <a:lnTo>
                    <a:pt x="188055" y="215"/>
                  </a:lnTo>
                  <a:lnTo>
                    <a:pt x="22145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SMARTPenAnnotation319"/>
            <p:cNvSpPr/>
            <p:nvPr/>
          </p:nvSpPr>
          <p:spPr>
            <a:xfrm>
              <a:off x="4750593" y="4686300"/>
              <a:ext cx="214314" cy="42863"/>
            </a:xfrm>
            <a:custGeom>
              <a:avLst/>
              <a:gdLst/>
              <a:ahLst/>
              <a:cxnLst/>
              <a:rect l="0" t="0" r="0" b="0"/>
              <a:pathLst>
                <a:path w="214314" h="42863">
                  <a:moveTo>
                    <a:pt x="0" y="42862"/>
                  </a:moveTo>
                  <a:lnTo>
                    <a:pt x="14435" y="42862"/>
                  </a:lnTo>
                  <a:lnTo>
                    <a:pt x="17560" y="42068"/>
                  </a:lnTo>
                  <a:lnTo>
                    <a:pt x="20439" y="40745"/>
                  </a:lnTo>
                  <a:lnTo>
                    <a:pt x="23151" y="39070"/>
                  </a:lnTo>
                  <a:lnTo>
                    <a:pt x="26546" y="37952"/>
                  </a:lnTo>
                  <a:lnTo>
                    <a:pt x="30398" y="37208"/>
                  </a:lnTo>
                  <a:lnTo>
                    <a:pt x="34553" y="36711"/>
                  </a:lnTo>
                  <a:lnTo>
                    <a:pt x="38910" y="36380"/>
                  </a:lnTo>
                  <a:lnTo>
                    <a:pt x="43403" y="36159"/>
                  </a:lnTo>
                  <a:lnTo>
                    <a:pt x="47985" y="36012"/>
                  </a:lnTo>
                  <a:lnTo>
                    <a:pt x="52628" y="35121"/>
                  </a:lnTo>
                  <a:lnTo>
                    <a:pt x="57310" y="33733"/>
                  </a:lnTo>
                  <a:lnTo>
                    <a:pt x="62019" y="32013"/>
                  </a:lnTo>
                  <a:lnTo>
                    <a:pt x="66747" y="30867"/>
                  </a:lnTo>
                  <a:lnTo>
                    <a:pt x="71485" y="30103"/>
                  </a:lnTo>
                  <a:lnTo>
                    <a:pt x="76232" y="29593"/>
                  </a:lnTo>
                  <a:lnTo>
                    <a:pt x="81777" y="28460"/>
                  </a:lnTo>
                  <a:lnTo>
                    <a:pt x="87856" y="26911"/>
                  </a:lnTo>
                  <a:lnTo>
                    <a:pt x="94289" y="25084"/>
                  </a:lnTo>
                  <a:lnTo>
                    <a:pt x="100166" y="23866"/>
                  </a:lnTo>
                  <a:lnTo>
                    <a:pt x="105671" y="23055"/>
                  </a:lnTo>
                  <a:lnTo>
                    <a:pt x="110929" y="22513"/>
                  </a:lnTo>
                  <a:lnTo>
                    <a:pt x="116815" y="22152"/>
                  </a:lnTo>
                  <a:lnTo>
                    <a:pt x="129706" y="21751"/>
                  </a:lnTo>
                  <a:lnTo>
                    <a:pt x="135683" y="20851"/>
                  </a:lnTo>
                  <a:lnTo>
                    <a:pt x="141256" y="19456"/>
                  </a:lnTo>
                  <a:lnTo>
                    <a:pt x="165398" y="11516"/>
                  </a:lnTo>
                  <a:lnTo>
                    <a:pt x="171384" y="10059"/>
                  </a:lnTo>
                  <a:lnTo>
                    <a:pt x="176962" y="9087"/>
                  </a:lnTo>
                  <a:lnTo>
                    <a:pt x="182269" y="8439"/>
                  </a:lnTo>
                  <a:lnTo>
                    <a:pt x="187394" y="7213"/>
                  </a:lnTo>
                  <a:lnTo>
                    <a:pt x="192398" y="5602"/>
                  </a:lnTo>
                  <a:lnTo>
                    <a:pt x="197322" y="3735"/>
                  </a:lnTo>
                  <a:lnTo>
                    <a:pt x="201398" y="2490"/>
                  </a:lnTo>
                  <a:lnTo>
                    <a:pt x="204909" y="1660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SMARTPenAnnotation320"/>
            <p:cNvSpPr/>
            <p:nvPr/>
          </p:nvSpPr>
          <p:spPr>
            <a:xfrm>
              <a:off x="5150643" y="4543425"/>
              <a:ext cx="171451" cy="50007"/>
            </a:xfrm>
            <a:custGeom>
              <a:avLst/>
              <a:gdLst/>
              <a:ahLst/>
              <a:cxnLst/>
              <a:rect l="0" t="0" r="0" b="0"/>
              <a:pathLst>
                <a:path w="171451" h="50007">
                  <a:moveTo>
                    <a:pt x="0" y="50006"/>
                  </a:moveTo>
                  <a:lnTo>
                    <a:pt x="3793" y="46214"/>
                  </a:lnTo>
                  <a:lnTo>
                    <a:pt x="5703" y="45096"/>
                  </a:lnTo>
                  <a:lnTo>
                    <a:pt x="9943" y="43855"/>
                  </a:lnTo>
                  <a:lnTo>
                    <a:pt x="14473" y="43303"/>
                  </a:lnTo>
                  <a:lnTo>
                    <a:pt x="19133" y="43058"/>
                  </a:lnTo>
                  <a:lnTo>
                    <a:pt x="23850" y="42949"/>
                  </a:lnTo>
                  <a:lnTo>
                    <a:pt x="26218" y="42126"/>
                  </a:lnTo>
                  <a:lnTo>
                    <a:pt x="28592" y="40784"/>
                  </a:lnTo>
                  <a:lnTo>
                    <a:pt x="30967" y="39096"/>
                  </a:lnTo>
                  <a:lnTo>
                    <a:pt x="33345" y="37970"/>
                  </a:lnTo>
                  <a:lnTo>
                    <a:pt x="38104" y="36719"/>
                  </a:lnTo>
                  <a:lnTo>
                    <a:pt x="40484" y="35592"/>
                  </a:lnTo>
                  <a:lnTo>
                    <a:pt x="42864" y="34047"/>
                  </a:lnTo>
                  <a:lnTo>
                    <a:pt x="45245" y="32222"/>
                  </a:lnTo>
                  <a:lnTo>
                    <a:pt x="48420" y="31007"/>
                  </a:lnTo>
                  <a:lnTo>
                    <a:pt x="52124" y="30196"/>
                  </a:lnTo>
                  <a:lnTo>
                    <a:pt x="56181" y="29655"/>
                  </a:lnTo>
                  <a:lnTo>
                    <a:pt x="59679" y="28501"/>
                  </a:lnTo>
                  <a:lnTo>
                    <a:pt x="62805" y="26938"/>
                  </a:lnTo>
                  <a:lnTo>
                    <a:pt x="65682" y="25103"/>
                  </a:lnTo>
                  <a:lnTo>
                    <a:pt x="69188" y="23879"/>
                  </a:lnTo>
                  <a:lnTo>
                    <a:pt x="73113" y="23063"/>
                  </a:lnTo>
                  <a:lnTo>
                    <a:pt x="77318" y="22519"/>
                  </a:lnTo>
                  <a:lnTo>
                    <a:pt x="80914" y="21362"/>
                  </a:lnTo>
                  <a:lnTo>
                    <a:pt x="84105" y="19798"/>
                  </a:lnTo>
                  <a:lnTo>
                    <a:pt x="87026" y="17961"/>
                  </a:lnTo>
                  <a:lnTo>
                    <a:pt x="89768" y="15943"/>
                  </a:lnTo>
                  <a:lnTo>
                    <a:pt x="92389" y="13803"/>
                  </a:lnTo>
                  <a:lnTo>
                    <a:pt x="94931" y="11583"/>
                  </a:lnTo>
                  <a:lnTo>
                    <a:pt x="98212" y="10104"/>
                  </a:lnTo>
                  <a:lnTo>
                    <a:pt x="101987" y="9117"/>
                  </a:lnTo>
                  <a:lnTo>
                    <a:pt x="106092" y="8459"/>
                  </a:lnTo>
                  <a:lnTo>
                    <a:pt x="109622" y="7227"/>
                  </a:lnTo>
                  <a:lnTo>
                    <a:pt x="112769" y="5612"/>
                  </a:lnTo>
                  <a:lnTo>
                    <a:pt x="115660" y="3741"/>
                  </a:lnTo>
                  <a:lnTo>
                    <a:pt x="119176" y="2494"/>
                  </a:lnTo>
                  <a:lnTo>
                    <a:pt x="123107" y="1663"/>
                  </a:lnTo>
                  <a:lnTo>
                    <a:pt x="133238" y="328"/>
                  </a:lnTo>
                  <a:lnTo>
                    <a:pt x="135656" y="218"/>
                  </a:lnTo>
                  <a:lnTo>
                    <a:pt x="147814" y="28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SMARTPenAnnotation321"/>
            <p:cNvSpPr/>
            <p:nvPr/>
          </p:nvSpPr>
          <p:spPr>
            <a:xfrm>
              <a:off x="5379243" y="4436268"/>
              <a:ext cx="28576" cy="364333"/>
            </a:xfrm>
            <a:custGeom>
              <a:avLst/>
              <a:gdLst/>
              <a:ahLst/>
              <a:cxnLst/>
              <a:rect l="0" t="0" r="0" b="0"/>
              <a:pathLst>
                <a:path w="28576" h="364333">
                  <a:moveTo>
                    <a:pt x="28575" y="0"/>
                  </a:moveTo>
                  <a:lnTo>
                    <a:pt x="28575" y="27642"/>
                  </a:lnTo>
                  <a:lnTo>
                    <a:pt x="27782" y="31922"/>
                  </a:lnTo>
                  <a:lnTo>
                    <a:pt x="26459" y="36362"/>
                  </a:lnTo>
                  <a:lnTo>
                    <a:pt x="24783" y="40910"/>
                  </a:lnTo>
                  <a:lnTo>
                    <a:pt x="23665" y="46324"/>
                  </a:lnTo>
                  <a:lnTo>
                    <a:pt x="22921" y="52314"/>
                  </a:lnTo>
                  <a:lnTo>
                    <a:pt x="22424" y="58689"/>
                  </a:lnTo>
                  <a:lnTo>
                    <a:pt x="22093" y="65320"/>
                  </a:lnTo>
                  <a:lnTo>
                    <a:pt x="21726" y="79037"/>
                  </a:lnTo>
                  <a:lnTo>
                    <a:pt x="20834" y="86029"/>
                  </a:lnTo>
                  <a:lnTo>
                    <a:pt x="19446" y="93072"/>
                  </a:lnTo>
                  <a:lnTo>
                    <a:pt x="17726" y="100148"/>
                  </a:lnTo>
                  <a:lnTo>
                    <a:pt x="16580" y="107247"/>
                  </a:lnTo>
                  <a:lnTo>
                    <a:pt x="15816" y="114360"/>
                  </a:lnTo>
                  <a:lnTo>
                    <a:pt x="15307" y="121484"/>
                  </a:lnTo>
                  <a:lnTo>
                    <a:pt x="14967" y="129408"/>
                  </a:lnTo>
                  <a:lnTo>
                    <a:pt x="14589" y="146680"/>
                  </a:lnTo>
                  <a:lnTo>
                    <a:pt x="14377" y="170460"/>
                  </a:lnTo>
                  <a:lnTo>
                    <a:pt x="13554" y="178728"/>
                  </a:lnTo>
                  <a:lnTo>
                    <a:pt x="12211" y="187415"/>
                  </a:lnTo>
                  <a:lnTo>
                    <a:pt x="10522" y="196381"/>
                  </a:lnTo>
                  <a:lnTo>
                    <a:pt x="6529" y="214810"/>
                  </a:lnTo>
                  <a:lnTo>
                    <a:pt x="4353" y="224169"/>
                  </a:lnTo>
                  <a:lnTo>
                    <a:pt x="2902" y="232790"/>
                  </a:lnTo>
                  <a:lnTo>
                    <a:pt x="1934" y="240918"/>
                  </a:lnTo>
                  <a:lnTo>
                    <a:pt x="1290" y="248719"/>
                  </a:lnTo>
                  <a:lnTo>
                    <a:pt x="860" y="256300"/>
                  </a:lnTo>
                  <a:lnTo>
                    <a:pt x="383" y="271074"/>
                  </a:lnTo>
                  <a:lnTo>
                    <a:pt x="51" y="307130"/>
                  </a:lnTo>
                  <a:lnTo>
                    <a:pt x="0" y="3643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SMARTPenAnnotation322"/>
            <p:cNvSpPr/>
            <p:nvPr/>
          </p:nvSpPr>
          <p:spPr>
            <a:xfrm>
              <a:off x="5465387" y="4436366"/>
              <a:ext cx="149601" cy="357091"/>
            </a:xfrm>
            <a:custGeom>
              <a:avLst/>
              <a:gdLst/>
              <a:ahLst/>
              <a:cxnLst/>
              <a:rect l="0" t="0" r="0" b="0"/>
              <a:pathLst>
                <a:path w="149601" h="357091">
                  <a:moveTo>
                    <a:pt x="149600" y="49909"/>
                  </a:moveTo>
                  <a:lnTo>
                    <a:pt x="149600" y="36702"/>
                  </a:lnTo>
                  <a:lnTo>
                    <a:pt x="145808" y="32149"/>
                  </a:lnTo>
                  <a:lnTo>
                    <a:pt x="144690" y="30131"/>
                  </a:lnTo>
                  <a:lnTo>
                    <a:pt x="142324" y="23499"/>
                  </a:lnTo>
                  <a:lnTo>
                    <a:pt x="137743" y="16507"/>
                  </a:lnTo>
                  <a:lnTo>
                    <a:pt x="136393" y="11780"/>
                  </a:lnTo>
                  <a:lnTo>
                    <a:pt x="135239" y="10202"/>
                  </a:lnTo>
                  <a:lnTo>
                    <a:pt x="133676" y="9150"/>
                  </a:lnTo>
                  <a:lnTo>
                    <a:pt x="129029" y="7187"/>
                  </a:lnTo>
                  <a:lnTo>
                    <a:pt x="121672" y="3669"/>
                  </a:lnTo>
                  <a:lnTo>
                    <a:pt x="118282" y="2414"/>
                  </a:lnTo>
                  <a:lnTo>
                    <a:pt x="115227" y="1577"/>
                  </a:lnTo>
                  <a:lnTo>
                    <a:pt x="108415" y="233"/>
                  </a:lnTo>
                  <a:lnTo>
                    <a:pt x="106268" y="123"/>
                  </a:lnTo>
                  <a:lnTo>
                    <a:pt x="99650" y="0"/>
                  </a:lnTo>
                  <a:lnTo>
                    <a:pt x="96456" y="761"/>
                  </a:lnTo>
                  <a:lnTo>
                    <a:pt x="93533" y="2062"/>
                  </a:lnTo>
                  <a:lnTo>
                    <a:pt x="90791" y="3724"/>
                  </a:lnTo>
                  <a:lnTo>
                    <a:pt x="87375" y="5625"/>
                  </a:lnTo>
                  <a:lnTo>
                    <a:pt x="79347" y="9854"/>
                  </a:lnTo>
                  <a:lnTo>
                    <a:pt x="75777" y="12093"/>
                  </a:lnTo>
                  <a:lnTo>
                    <a:pt x="72603" y="14379"/>
                  </a:lnTo>
                  <a:lnTo>
                    <a:pt x="69694" y="16698"/>
                  </a:lnTo>
                  <a:lnTo>
                    <a:pt x="66167" y="19830"/>
                  </a:lnTo>
                  <a:lnTo>
                    <a:pt x="58015" y="27545"/>
                  </a:lnTo>
                  <a:lnTo>
                    <a:pt x="44499" y="40813"/>
                  </a:lnTo>
                  <a:lnTo>
                    <a:pt x="40640" y="46226"/>
                  </a:lnTo>
                  <a:lnTo>
                    <a:pt x="37272" y="52216"/>
                  </a:lnTo>
                  <a:lnTo>
                    <a:pt x="34233" y="58591"/>
                  </a:lnTo>
                  <a:lnTo>
                    <a:pt x="31414" y="65222"/>
                  </a:lnTo>
                  <a:lnTo>
                    <a:pt x="28741" y="72023"/>
                  </a:lnTo>
                  <a:lnTo>
                    <a:pt x="26165" y="78939"/>
                  </a:lnTo>
                  <a:lnTo>
                    <a:pt x="23653" y="85138"/>
                  </a:lnTo>
                  <a:lnTo>
                    <a:pt x="21186" y="90857"/>
                  </a:lnTo>
                  <a:lnTo>
                    <a:pt x="18747" y="96258"/>
                  </a:lnTo>
                  <a:lnTo>
                    <a:pt x="16327" y="102239"/>
                  </a:lnTo>
                  <a:lnTo>
                    <a:pt x="11522" y="115235"/>
                  </a:lnTo>
                  <a:lnTo>
                    <a:pt x="4354" y="135940"/>
                  </a:lnTo>
                  <a:lnTo>
                    <a:pt x="2763" y="142188"/>
                  </a:lnTo>
                  <a:lnTo>
                    <a:pt x="1702" y="147941"/>
                  </a:lnTo>
                  <a:lnTo>
                    <a:pt x="524" y="157772"/>
                  </a:lnTo>
                  <a:lnTo>
                    <a:pt x="0" y="164788"/>
                  </a:lnTo>
                  <a:lnTo>
                    <a:pt x="1884" y="172668"/>
                  </a:lnTo>
                  <a:lnTo>
                    <a:pt x="5367" y="180668"/>
                  </a:lnTo>
                  <a:lnTo>
                    <a:pt x="9561" y="186870"/>
                  </a:lnTo>
                  <a:lnTo>
                    <a:pt x="11791" y="188841"/>
                  </a:lnTo>
                  <a:lnTo>
                    <a:pt x="14071" y="190155"/>
                  </a:lnTo>
                  <a:lnTo>
                    <a:pt x="18721" y="191615"/>
                  </a:lnTo>
                  <a:lnTo>
                    <a:pt x="21073" y="192005"/>
                  </a:lnTo>
                  <a:lnTo>
                    <a:pt x="23434" y="192265"/>
                  </a:lnTo>
                  <a:lnTo>
                    <a:pt x="25802" y="192437"/>
                  </a:lnTo>
                  <a:lnTo>
                    <a:pt x="28174" y="192553"/>
                  </a:lnTo>
                  <a:lnTo>
                    <a:pt x="32927" y="192681"/>
                  </a:lnTo>
                  <a:lnTo>
                    <a:pt x="37685" y="192738"/>
                  </a:lnTo>
                  <a:lnTo>
                    <a:pt x="40065" y="191960"/>
                  </a:lnTo>
                  <a:lnTo>
                    <a:pt x="42445" y="190646"/>
                  </a:lnTo>
                  <a:lnTo>
                    <a:pt x="44826" y="188978"/>
                  </a:lnTo>
                  <a:lnTo>
                    <a:pt x="48001" y="187071"/>
                  </a:lnTo>
                  <a:lnTo>
                    <a:pt x="51705" y="185006"/>
                  </a:lnTo>
                  <a:lnTo>
                    <a:pt x="55762" y="182836"/>
                  </a:lnTo>
                  <a:lnTo>
                    <a:pt x="59260" y="179802"/>
                  </a:lnTo>
                  <a:lnTo>
                    <a:pt x="62386" y="176192"/>
                  </a:lnTo>
                  <a:lnTo>
                    <a:pt x="65263" y="172197"/>
                  </a:lnTo>
                  <a:lnTo>
                    <a:pt x="68769" y="167947"/>
                  </a:lnTo>
                  <a:lnTo>
                    <a:pt x="72694" y="163526"/>
                  </a:lnTo>
                  <a:lnTo>
                    <a:pt x="76899" y="158991"/>
                  </a:lnTo>
                  <a:lnTo>
                    <a:pt x="80495" y="154380"/>
                  </a:lnTo>
                  <a:lnTo>
                    <a:pt x="83686" y="149719"/>
                  </a:lnTo>
                  <a:lnTo>
                    <a:pt x="90142" y="139512"/>
                  </a:lnTo>
                  <a:lnTo>
                    <a:pt x="98304" y="127039"/>
                  </a:lnTo>
                  <a:lnTo>
                    <a:pt x="101909" y="120379"/>
                  </a:lnTo>
                  <a:lnTo>
                    <a:pt x="105106" y="113557"/>
                  </a:lnTo>
                  <a:lnTo>
                    <a:pt x="108031" y="106629"/>
                  </a:lnTo>
                  <a:lnTo>
                    <a:pt x="113398" y="94696"/>
                  </a:lnTo>
                  <a:lnTo>
                    <a:pt x="120882" y="79054"/>
                  </a:lnTo>
                  <a:lnTo>
                    <a:pt x="137685" y="45179"/>
                  </a:lnTo>
                  <a:lnTo>
                    <a:pt x="140070" y="41199"/>
                  </a:lnTo>
                  <a:lnTo>
                    <a:pt x="142453" y="37753"/>
                  </a:lnTo>
                  <a:lnTo>
                    <a:pt x="149476" y="28638"/>
                  </a:lnTo>
                  <a:lnTo>
                    <a:pt x="149595" y="39420"/>
                  </a:lnTo>
                  <a:lnTo>
                    <a:pt x="149600" y="93255"/>
                  </a:lnTo>
                  <a:lnTo>
                    <a:pt x="148806" y="100237"/>
                  </a:lnTo>
                  <a:lnTo>
                    <a:pt x="147483" y="107274"/>
                  </a:lnTo>
                  <a:lnTo>
                    <a:pt x="145808" y="114346"/>
                  </a:lnTo>
                  <a:lnTo>
                    <a:pt x="144690" y="121441"/>
                  </a:lnTo>
                  <a:lnTo>
                    <a:pt x="143946" y="128553"/>
                  </a:lnTo>
                  <a:lnTo>
                    <a:pt x="143449" y="135676"/>
                  </a:lnTo>
                  <a:lnTo>
                    <a:pt x="143118" y="143600"/>
                  </a:lnTo>
                  <a:lnTo>
                    <a:pt x="142750" y="160870"/>
                  </a:lnTo>
                  <a:lnTo>
                    <a:pt x="142543" y="184650"/>
                  </a:lnTo>
                  <a:lnTo>
                    <a:pt x="141721" y="192124"/>
                  </a:lnTo>
                  <a:lnTo>
                    <a:pt x="140378" y="199488"/>
                  </a:lnTo>
                  <a:lnTo>
                    <a:pt x="138690" y="206778"/>
                  </a:lnTo>
                  <a:lnTo>
                    <a:pt x="137564" y="214814"/>
                  </a:lnTo>
                  <a:lnTo>
                    <a:pt x="136814" y="223345"/>
                  </a:lnTo>
                  <a:lnTo>
                    <a:pt x="136313" y="232207"/>
                  </a:lnTo>
                  <a:lnTo>
                    <a:pt x="135757" y="248405"/>
                  </a:lnTo>
                  <a:lnTo>
                    <a:pt x="135609" y="256058"/>
                  </a:lnTo>
                  <a:lnTo>
                    <a:pt x="134716" y="262748"/>
                  </a:lnTo>
                  <a:lnTo>
                    <a:pt x="133328" y="268795"/>
                  </a:lnTo>
                  <a:lnTo>
                    <a:pt x="131608" y="274414"/>
                  </a:lnTo>
                  <a:lnTo>
                    <a:pt x="130462" y="280542"/>
                  </a:lnTo>
                  <a:lnTo>
                    <a:pt x="129697" y="287008"/>
                  </a:lnTo>
                  <a:lnTo>
                    <a:pt x="129188" y="293699"/>
                  </a:lnTo>
                  <a:lnTo>
                    <a:pt x="128848" y="299748"/>
                  </a:lnTo>
                  <a:lnTo>
                    <a:pt x="128471" y="310703"/>
                  </a:lnTo>
                  <a:lnTo>
                    <a:pt x="128258" y="322002"/>
                  </a:lnTo>
                  <a:lnTo>
                    <a:pt x="126092" y="329854"/>
                  </a:lnTo>
                  <a:lnTo>
                    <a:pt x="123277" y="337841"/>
                  </a:lnTo>
                  <a:lnTo>
                    <a:pt x="121321" y="348195"/>
                  </a:lnTo>
                  <a:lnTo>
                    <a:pt x="121025" y="35709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SMARTPenAnnotation323"/>
            <p:cNvSpPr/>
            <p:nvPr/>
          </p:nvSpPr>
          <p:spPr>
            <a:xfrm>
              <a:off x="7280474" y="3057564"/>
              <a:ext cx="206087" cy="435396"/>
            </a:xfrm>
            <a:custGeom>
              <a:avLst/>
              <a:gdLst/>
              <a:ahLst/>
              <a:cxnLst/>
              <a:rect l="0" t="0" r="0" b="0"/>
              <a:pathLst>
                <a:path w="206087" h="435396">
                  <a:moveTo>
                    <a:pt x="13294" y="14248"/>
                  </a:moveTo>
                  <a:lnTo>
                    <a:pt x="6158" y="14248"/>
                  </a:lnTo>
                  <a:lnTo>
                    <a:pt x="6151" y="76201"/>
                  </a:lnTo>
                  <a:lnTo>
                    <a:pt x="4034" y="87820"/>
                  </a:lnTo>
                  <a:lnTo>
                    <a:pt x="1241" y="100128"/>
                  </a:lnTo>
                  <a:lnTo>
                    <a:pt x="0" y="110890"/>
                  </a:lnTo>
                  <a:lnTo>
                    <a:pt x="1565" y="120965"/>
                  </a:lnTo>
                  <a:lnTo>
                    <a:pt x="4113" y="130734"/>
                  </a:lnTo>
                  <a:lnTo>
                    <a:pt x="5244" y="140367"/>
                  </a:lnTo>
                  <a:lnTo>
                    <a:pt x="5748" y="149941"/>
                  </a:lnTo>
                  <a:lnTo>
                    <a:pt x="5882" y="154716"/>
                  </a:lnTo>
                  <a:lnTo>
                    <a:pt x="6765" y="158693"/>
                  </a:lnTo>
                  <a:lnTo>
                    <a:pt x="9863" y="165229"/>
                  </a:lnTo>
                  <a:lnTo>
                    <a:pt x="16070" y="173371"/>
                  </a:lnTo>
                  <a:lnTo>
                    <a:pt x="20614" y="178367"/>
                  </a:lnTo>
                  <a:lnTo>
                    <a:pt x="22936" y="180811"/>
                  </a:lnTo>
                  <a:lnTo>
                    <a:pt x="25278" y="182440"/>
                  </a:lnTo>
                  <a:lnTo>
                    <a:pt x="29998" y="184250"/>
                  </a:lnTo>
                  <a:lnTo>
                    <a:pt x="34741" y="185054"/>
                  </a:lnTo>
                  <a:lnTo>
                    <a:pt x="40290" y="185412"/>
                  </a:lnTo>
                  <a:lnTo>
                    <a:pt x="51544" y="185613"/>
                  </a:lnTo>
                  <a:lnTo>
                    <a:pt x="57546" y="185660"/>
                  </a:lnTo>
                  <a:lnTo>
                    <a:pt x="61052" y="184879"/>
                  </a:lnTo>
                  <a:lnTo>
                    <a:pt x="64976" y="183565"/>
                  </a:lnTo>
                  <a:lnTo>
                    <a:pt x="69181" y="181894"/>
                  </a:lnTo>
                  <a:lnTo>
                    <a:pt x="72777" y="179987"/>
                  </a:lnTo>
                  <a:lnTo>
                    <a:pt x="82424" y="173511"/>
                  </a:lnTo>
                  <a:lnTo>
                    <a:pt x="86369" y="171223"/>
                  </a:lnTo>
                  <a:lnTo>
                    <a:pt x="94985" y="166565"/>
                  </a:lnTo>
                  <a:lnTo>
                    <a:pt x="104105" y="161849"/>
                  </a:lnTo>
                  <a:lnTo>
                    <a:pt x="107966" y="158686"/>
                  </a:lnTo>
                  <a:lnTo>
                    <a:pt x="114373" y="150938"/>
                  </a:lnTo>
                  <a:lnTo>
                    <a:pt x="117986" y="146650"/>
                  </a:lnTo>
                  <a:lnTo>
                    <a:pt x="121983" y="142204"/>
                  </a:lnTo>
                  <a:lnTo>
                    <a:pt x="126235" y="137652"/>
                  </a:lnTo>
                  <a:lnTo>
                    <a:pt x="129863" y="133030"/>
                  </a:lnTo>
                  <a:lnTo>
                    <a:pt x="136011" y="123661"/>
                  </a:lnTo>
                  <a:lnTo>
                    <a:pt x="141389" y="114205"/>
                  </a:lnTo>
                  <a:lnTo>
                    <a:pt x="147219" y="103917"/>
                  </a:lnTo>
                  <a:lnTo>
                    <a:pt x="155102" y="91407"/>
                  </a:lnTo>
                  <a:lnTo>
                    <a:pt x="158633" y="85531"/>
                  </a:lnTo>
                  <a:lnTo>
                    <a:pt x="164673" y="74769"/>
                  </a:lnTo>
                  <a:lnTo>
                    <a:pt x="170003" y="64694"/>
                  </a:lnTo>
                  <a:lnTo>
                    <a:pt x="179892" y="45291"/>
                  </a:lnTo>
                  <a:lnTo>
                    <a:pt x="182588" y="37835"/>
                  </a:lnTo>
                  <a:lnTo>
                    <a:pt x="184579" y="31081"/>
                  </a:lnTo>
                  <a:lnTo>
                    <a:pt x="189370" y="19147"/>
                  </a:lnTo>
                  <a:lnTo>
                    <a:pt x="191936" y="10232"/>
                  </a:lnTo>
                  <a:lnTo>
                    <a:pt x="198305" y="967"/>
                  </a:lnTo>
                  <a:lnTo>
                    <a:pt x="198936" y="93"/>
                  </a:lnTo>
                  <a:lnTo>
                    <a:pt x="195211" y="0"/>
                  </a:lnTo>
                  <a:lnTo>
                    <a:pt x="194104" y="780"/>
                  </a:lnTo>
                  <a:lnTo>
                    <a:pt x="193365" y="2095"/>
                  </a:lnTo>
                  <a:lnTo>
                    <a:pt x="192545" y="5671"/>
                  </a:lnTo>
                  <a:lnTo>
                    <a:pt x="191974" y="16754"/>
                  </a:lnTo>
                  <a:lnTo>
                    <a:pt x="191889" y="93258"/>
                  </a:lnTo>
                  <a:lnTo>
                    <a:pt x="192683" y="100259"/>
                  </a:lnTo>
                  <a:lnTo>
                    <a:pt x="194006" y="107307"/>
                  </a:lnTo>
                  <a:lnTo>
                    <a:pt x="195681" y="114388"/>
                  </a:lnTo>
                  <a:lnTo>
                    <a:pt x="196798" y="121489"/>
                  </a:lnTo>
                  <a:lnTo>
                    <a:pt x="197542" y="128604"/>
                  </a:lnTo>
                  <a:lnTo>
                    <a:pt x="198040" y="135730"/>
                  </a:lnTo>
                  <a:lnTo>
                    <a:pt x="198370" y="142860"/>
                  </a:lnTo>
                  <a:lnTo>
                    <a:pt x="198738" y="157134"/>
                  </a:lnTo>
                  <a:lnTo>
                    <a:pt x="199629" y="164274"/>
                  </a:lnTo>
                  <a:lnTo>
                    <a:pt x="201018" y="171416"/>
                  </a:lnTo>
                  <a:lnTo>
                    <a:pt x="202737" y="178558"/>
                  </a:lnTo>
                  <a:lnTo>
                    <a:pt x="203883" y="186494"/>
                  </a:lnTo>
                  <a:lnTo>
                    <a:pt x="204648" y="194960"/>
                  </a:lnTo>
                  <a:lnTo>
                    <a:pt x="205157" y="203779"/>
                  </a:lnTo>
                  <a:lnTo>
                    <a:pt x="205723" y="219928"/>
                  </a:lnTo>
                  <a:lnTo>
                    <a:pt x="206086" y="249698"/>
                  </a:lnTo>
                  <a:lnTo>
                    <a:pt x="205322" y="256939"/>
                  </a:lnTo>
                  <a:lnTo>
                    <a:pt x="204019" y="264149"/>
                  </a:lnTo>
                  <a:lnTo>
                    <a:pt x="196225" y="296621"/>
                  </a:lnTo>
                  <a:lnTo>
                    <a:pt x="194779" y="304890"/>
                  </a:lnTo>
                  <a:lnTo>
                    <a:pt x="193815" y="312785"/>
                  </a:lnTo>
                  <a:lnTo>
                    <a:pt x="193173" y="320429"/>
                  </a:lnTo>
                  <a:lnTo>
                    <a:pt x="190342" y="333156"/>
                  </a:lnTo>
                  <a:lnTo>
                    <a:pt x="182058" y="358053"/>
                  </a:lnTo>
                  <a:lnTo>
                    <a:pt x="177464" y="369721"/>
                  </a:lnTo>
                  <a:lnTo>
                    <a:pt x="172778" y="380199"/>
                  </a:lnTo>
                  <a:lnTo>
                    <a:pt x="168049" y="390147"/>
                  </a:lnTo>
                  <a:lnTo>
                    <a:pt x="164883" y="395022"/>
                  </a:lnTo>
                  <a:lnTo>
                    <a:pt x="161184" y="399860"/>
                  </a:lnTo>
                  <a:lnTo>
                    <a:pt x="157131" y="404673"/>
                  </a:lnTo>
                  <a:lnTo>
                    <a:pt x="153636" y="408675"/>
                  </a:lnTo>
                  <a:lnTo>
                    <a:pt x="147635" y="415239"/>
                  </a:lnTo>
                  <a:lnTo>
                    <a:pt x="144130" y="418100"/>
                  </a:lnTo>
                  <a:lnTo>
                    <a:pt x="140206" y="420801"/>
                  </a:lnTo>
                  <a:lnTo>
                    <a:pt x="136001" y="423396"/>
                  </a:lnTo>
                  <a:lnTo>
                    <a:pt x="131612" y="425126"/>
                  </a:lnTo>
                  <a:lnTo>
                    <a:pt x="127097" y="426279"/>
                  </a:lnTo>
                  <a:lnTo>
                    <a:pt x="122501" y="427048"/>
                  </a:lnTo>
                  <a:lnTo>
                    <a:pt x="117848" y="428354"/>
                  </a:lnTo>
                  <a:lnTo>
                    <a:pt x="113159" y="430019"/>
                  </a:lnTo>
                  <a:lnTo>
                    <a:pt x="108446" y="431923"/>
                  </a:lnTo>
                  <a:lnTo>
                    <a:pt x="103716" y="433191"/>
                  </a:lnTo>
                  <a:lnTo>
                    <a:pt x="98976" y="434037"/>
                  </a:lnTo>
                  <a:lnTo>
                    <a:pt x="94228" y="434601"/>
                  </a:lnTo>
                  <a:lnTo>
                    <a:pt x="90269" y="434977"/>
                  </a:lnTo>
                  <a:lnTo>
                    <a:pt x="86836" y="435228"/>
                  </a:lnTo>
                  <a:lnTo>
                    <a:pt x="83754" y="435395"/>
                  </a:lnTo>
                  <a:lnTo>
                    <a:pt x="80111" y="434712"/>
                  </a:lnTo>
                  <a:lnTo>
                    <a:pt x="76095" y="433464"/>
                  </a:lnTo>
                  <a:lnTo>
                    <a:pt x="71830" y="431838"/>
                  </a:lnTo>
                  <a:lnTo>
                    <a:pt x="68193" y="430754"/>
                  </a:lnTo>
                  <a:lnTo>
                    <a:pt x="62035" y="429549"/>
                  </a:lnTo>
                  <a:lnTo>
                    <a:pt x="58488" y="428434"/>
                  </a:lnTo>
                  <a:lnTo>
                    <a:pt x="54537" y="426897"/>
                  </a:lnTo>
                  <a:lnTo>
                    <a:pt x="50314" y="425079"/>
                  </a:lnTo>
                  <a:lnTo>
                    <a:pt x="46705" y="423073"/>
                  </a:lnTo>
                  <a:lnTo>
                    <a:pt x="40579" y="418727"/>
                  </a:lnTo>
                  <a:lnTo>
                    <a:pt x="37040" y="416457"/>
                  </a:lnTo>
                  <a:lnTo>
                    <a:pt x="33094" y="414150"/>
                  </a:lnTo>
                  <a:lnTo>
                    <a:pt x="28875" y="411818"/>
                  </a:lnTo>
                  <a:lnTo>
                    <a:pt x="25269" y="409470"/>
                  </a:lnTo>
                  <a:lnTo>
                    <a:pt x="19146" y="404744"/>
                  </a:lnTo>
                  <a:lnTo>
                    <a:pt x="13778" y="397881"/>
                  </a:lnTo>
                  <a:lnTo>
                    <a:pt x="9540" y="390333"/>
                  </a:lnTo>
                  <a:lnTo>
                    <a:pt x="7657" y="384332"/>
                  </a:lnTo>
                  <a:lnTo>
                    <a:pt x="6151" y="37143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SMARTPenAnnotation324"/>
            <p:cNvSpPr/>
            <p:nvPr/>
          </p:nvSpPr>
          <p:spPr>
            <a:xfrm>
              <a:off x="7643812" y="3064668"/>
              <a:ext cx="164307" cy="14288"/>
            </a:xfrm>
            <a:custGeom>
              <a:avLst/>
              <a:gdLst/>
              <a:ahLst/>
              <a:cxnLst/>
              <a:rect l="0" t="0" r="0" b="0"/>
              <a:pathLst>
                <a:path w="164307" h="14288">
                  <a:moveTo>
                    <a:pt x="0" y="7144"/>
                  </a:moveTo>
                  <a:lnTo>
                    <a:pt x="9943" y="7144"/>
                  </a:lnTo>
                  <a:lnTo>
                    <a:pt x="12185" y="7938"/>
                  </a:lnTo>
                  <a:lnTo>
                    <a:pt x="14474" y="9261"/>
                  </a:lnTo>
                  <a:lnTo>
                    <a:pt x="16793" y="10936"/>
                  </a:lnTo>
                  <a:lnTo>
                    <a:pt x="19926" y="12053"/>
                  </a:lnTo>
                  <a:lnTo>
                    <a:pt x="23603" y="12798"/>
                  </a:lnTo>
                  <a:lnTo>
                    <a:pt x="27642" y="13295"/>
                  </a:lnTo>
                  <a:lnTo>
                    <a:pt x="31128" y="13626"/>
                  </a:lnTo>
                  <a:lnTo>
                    <a:pt x="34246" y="13846"/>
                  </a:lnTo>
                  <a:lnTo>
                    <a:pt x="37119" y="13993"/>
                  </a:lnTo>
                  <a:lnTo>
                    <a:pt x="42427" y="14157"/>
                  </a:lnTo>
                  <a:lnTo>
                    <a:pt x="51994" y="14249"/>
                  </a:lnTo>
                  <a:lnTo>
                    <a:pt x="97666" y="14287"/>
                  </a:lnTo>
                  <a:lnTo>
                    <a:pt x="102417" y="13494"/>
                  </a:lnTo>
                  <a:lnTo>
                    <a:pt x="107172" y="12171"/>
                  </a:lnTo>
                  <a:lnTo>
                    <a:pt x="111929" y="10495"/>
                  </a:lnTo>
                  <a:lnTo>
                    <a:pt x="115894" y="9378"/>
                  </a:lnTo>
                  <a:lnTo>
                    <a:pt x="119331" y="8633"/>
                  </a:lnTo>
                  <a:lnTo>
                    <a:pt x="122417" y="8137"/>
                  </a:lnTo>
                  <a:lnTo>
                    <a:pt x="126061" y="7806"/>
                  </a:lnTo>
                  <a:lnTo>
                    <a:pt x="130079" y="7585"/>
                  </a:lnTo>
                  <a:lnTo>
                    <a:pt x="137981" y="7340"/>
                  </a:lnTo>
                  <a:lnTo>
                    <a:pt x="144139" y="7231"/>
                  </a:lnTo>
                  <a:lnTo>
                    <a:pt x="146893" y="6408"/>
                  </a:lnTo>
                  <a:lnTo>
                    <a:pt x="149523" y="5066"/>
                  </a:lnTo>
                  <a:lnTo>
                    <a:pt x="152069" y="3378"/>
                  </a:lnTo>
                  <a:lnTo>
                    <a:pt x="154561" y="2252"/>
                  </a:lnTo>
                  <a:lnTo>
                    <a:pt x="157016" y="1501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SMARTPenAnnotation325"/>
            <p:cNvSpPr/>
            <p:nvPr/>
          </p:nvSpPr>
          <p:spPr>
            <a:xfrm>
              <a:off x="7665243" y="3157624"/>
              <a:ext cx="157164" cy="7058"/>
            </a:xfrm>
            <a:custGeom>
              <a:avLst/>
              <a:gdLst/>
              <a:ahLst/>
              <a:cxnLst/>
              <a:rect l="0" t="0" r="0" b="0"/>
              <a:pathLst>
                <a:path w="157164" h="7058">
                  <a:moveTo>
                    <a:pt x="0" y="7057"/>
                  </a:moveTo>
                  <a:lnTo>
                    <a:pt x="61958" y="7057"/>
                  </a:lnTo>
                  <a:lnTo>
                    <a:pt x="66705" y="6263"/>
                  </a:lnTo>
                  <a:lnTo>
                    <a:pt x="71458" y="4940"/>
                  </a:lnTo>
                  <a:lnTo>
                    <a:pt x="76214" y="3265"/>
                  </a:lnTo>
                  <a:lnTo>
                    <a:pt x="81765" y="2147"/>
                  </a:lnTo>
                  <a:lnTo>
                    <a:pt x="87848" y="1403"/>
                  </a:lnTo>
                  <a:lnTo>
                    <a:pt x="94284" y="906"/>
                  </a:lnTo>
                  <a:lnTo>
                    <a:pt x="100163" y="575"/>
                  </a:lnTo>
                  <a:lnTo>
                    <a:pt x="110927" y="207"/>
                  </a:lnTo>
                  <a:lnTo>
                    <a:pt x="125912" y="0"/>
                  </a:lnTo>
                  <a:lnTo>
                    <a:pt x="130773" y="765"/>
                  </a:lnTo>
                  <a:lnTo>
                    <a:pt x="135601" y="2068"/>
                  </a:lnTo>
                  <a:lnTo>
                    <a:pt x="140406" y="3731"/>
                  </a:lnTo>
                  <a:lnTo>
                    <a:pt x="144405" y="4840"/>
                  </a:lnTo>
                  <a:lnTo>
                    <a:pt x="147863" y="5579"/>
                  </a:lnTo>
                  <a:lnTo>
                    <a:pt x="157163" y="705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SMARTPenAnnotation326"/>
            <p:cNvSpPr/>
            <p:nvPr/>
          </p:nvSpPr>
          <p:spPr>
            <a:xfrm>
              <a:off x="7893843" y="3086100"/>
              <a:ext cx="214314" cy="7144"/>
            </a:xfrm>
            <a:custGeom>
              <a:avLst/>
              <a:gdLst/>
              <a:ahLst/>
              <a:cxnLst/>
              <a:rect l="0" t="0" r="0" b="0"/>
              <a:pathLst>
                <a:path w="214314" h="7144">
                  <a:moveTo>
                    <a:pt x="0" y="0"/>
                  </a:moveTo>
                  <a:lnTo>
                    <a:pt x="3793" y="3792"/>
                  </a:lnTo>
                  <a:lnTo>
                    <a:pt x="5704" y="4909"/>
                  </a:lnTo>
                  <a:lnTo>
                    <a:pt x="7771" y="5654"/>
                  </a:lnTo>
                  <a:lnTo>
                    <a:pt x="13001" y="6849"/>
                  </a:lnTo>
                  <a:lnTo>
                    <a:pt x="17699" y="7056"/>
                  </a:lnTo>
                  <a:lnTo>
                    <a:pt x="49045" y="7143"/>
                  </a:lnTo>
                  <a:lnTo>
                    <a:pt x="72533" y="7143"/>
                  </a:lnTo>
                  <a:lnTo>
                    <a:pt x="76137" y="6350"/>
                  </a:lnTo>
                  <a:lnTo>
                    <a:pt x="80127" y="5027"/>
                  </a:lnTo>
                  <a:lnTo>
                    <a:pt x="84373" y="3351"/>
                  </a:lnTo>
                  <a:lnTo>
                    <a:pt x="88793" y="2234"/>
                  </a:lnTo>
                  <a:lnTo>
                    <a:pt x="93327" y="1489"/>
                  </a:lnTo>
                  <a:lnTo>
                    <a:pt x="97937" y="992"/>
                  </a:lnTo>
                  <a:lnTo>
                    <a:pt x="101804" y="662"/>
                  </a:lnTo>
                  <a:lnTo>
                    <a:pt x="105176" y="441"/>
                  </a:lnTo>
                  <a:lnTo>
                    <a:pt x="108218" y="294"/>
                  </a:lnTo>
                  <a:lnTo>
                    <a:pt x="115830" y="130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SMARTPenAnnotation327"/>
            <p:cNvSpPr/>
            <p:nvPr/>
          </p:nvSpPr>
          <p:spPr>
            <a:xfrm>
              <a:off x="8151105" y="2943225"/>
              <a:ext cx="28489" cy="278607"/>
            </a:xfrm>
            <a:custGeom>
              <a:avLst/>
              <a:gdLst/>
              <a:ahLst/>
              <a:cxnLst/>
              <a:rect l="0" t="0" r="0" b="0"/>
              <a:pathLst>
                <a:path w="28489" h="278607">
                  <a:moveTo>
                    <a:pt x="28488" y="0"/>
                  </a:moveTo>
                  <a:lnTo>
                    <a:pt x="28488" y="62246"/>
                  </a:lnTo>
                  <a:lnTo>
                    <a:pt x="27695" y="67691"/>
                  </a:lnTo>
                  <a:lnTo>
                    <a:pt x="26372" y="73702"/>
                  </a:lnTo>
                  <a:lnTo>
                    <a:pt x="24695" y="80091"/>
                  </a:lnTo>
                  <a:lnTo>
                    <a:pt x="23578" y="85937"/>
                  </a:lnTo>
                  <a:lnTo>
                    <a:pt x="22834" y="91423"/>
                  </a:lnTo>
                  <a:lnTo>
                    <a:pt x="22337" y="96667"/>
                  </a:lnTo>
                  <a:lnTo>
                    <a:pt x="22006" y="102545"/>
                  </a:lnTo>
                  <a:lnTo>
                    <a:pt x="21639" y="115425"/>
                  </a:lnTo>
                  <a:lnTo>
                    <a:pt x="21384" y="144512"/>
                  </a:lnTo>
                  <a:lnTo>
                    <a:pt x="21371" y="151110"/>
                  </a:lnTo>
                  <a:lnTo>
                    <a:pt x="20569" y="157096"/>
                  </a:lnTo>
                  <a:lnTo>
                    <a:pt x="19239" y="162674"/>
                  </a:lnTo>
                  <a:lnTo>
                    <a:pt x="17560" y="167981"/>
                  </a:lnTo>
                  <a:lnTo>
                    <a:pt x="16440" y="173106"/>
                  </a:lnTo>
                  <a:lnTo>
                    <a:pt x="15694" y="178110"/>
                  </a:lnTo>
                  <a:lnTo>
                    <a:pt x="15196" y="183034"/>
                  </a:lnTo>
                  <a:lnTo>
                    <a:pt x="14071" y="187903"/>
                  </a:lnTo>
                  <a:lnTo>
                    <a:pt x="12526" y="192738"/>
                  </a:lnTo>
                  <a:lnTo>
                    <a:pt x="10703" y="197548"/>
                  </a:lnTo>
                  <a:lnTo>
                    <a:pt x="9488" y="202342"/>
                  </a:lnTo>
                  <a:lnTo>
                    <a:pt x="8678" y="207126"/>
                  </a:lnTo>
                  <a:lnTo>
                    <a:pt x="8138" y="211902"/>
                  </a:lnTo>
                  <a:lnTo>
                    <a:pt x="7777" y="216675"/>
                  </a:lnTo>
                  <a:lnTo>
                    <a:pt x="7538" y="221443"/>
                  </a:lnTo>
                  <a:lnTo>
                    <a:pt x="7271" y="230975"/>
                  </a:lnTo>
                  <a:lnTo>
                    <a:pt x="7066" y="259138"/>
                  </a:lnTo>
                  <a:lnTo>
                    <a:pt x="6269" y="261658"/>
                  </a:lnTo>
                  <a:lnTo>
                    <a:pt x="4944" y="264132"/>
                  </a:lnTo>
                  <a:lnTo>
                    <a:pt x="3267" y="266575"/>
                  </a:lnTo>
                  <a:lnTo>
                    <a:pt x="2149" y="268998"/>
                  </a:lnTo>
                  <a:lnTo>
                    <a:pt x="1404" y="271407"/>
                  </a:lnTo>
                  <a:lnTo>
                    <a:pt x="0" y="278184"/>
                  </a:lnTo>
                  <a:lnTo>
                    <a:pt x="765" y="278325"/>
                  </a:lnTo>
                  <a:lnTo>
                    <a:pt x="2069" y="278419"/>
                  </a:lnTo>
                  <a:lnTo>
                    <a:pt x="7057" y="2786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SMARTPenAnnotation328"/>
            <p:cNvSpPr/>
            <p:nvPr/>
          </p:nvSpPr>
          <p:spPr>
            <a:xfrm>
              <a:off x="8286797" y="2921804"/>
              <a:ext cx="170983" cy="257136"/>
            </a:xfrm>
            <a:custGeom>
              <a:avLst/>
              <a:gdLst/>
              <a:ahLst/>
              <a:cxnLst/>
              <a:rect l="0" t="0" r="0" b="0"/>
              <a:pathLst>
                <a:path w="170983" h="257136">
                  <a:moveTo>
                    <a:pt x="107109" y="7133"/>
                  </a:moveTo>
                  <a:lnTo>
                    <a:pt x="89118" y="7133"/>
                  </a:lnTo>
                  <a:lnTo>
                    <a:pt x="86384" y="7927"/>
                  </a:lnTo>
                  <a:lnTo>
                    <a:pt x="82973" y="9250"/>
                  </a:lnTo>
                  <a:lnTo>
                    <a:pt x="79112" y="10925"/>
                  </a:lnTo>
                  <a:lnTo>
                    <a:pt x="75744" y="13630"/>
                  </a:lnTo>
                  <a:lnTo>
                    <a:pt x="72705" y="17021"/>
                  </a:lnTo>
                  <a:lnTo>
                    <a:pt x="69885" y="20869"/>
                  </a:lnTo>
                  <a:lnTo>
                    <a:pt x="65625" y="24228"/>
                  </a:lnTo>
                  <a:lnTo>
                    <a:pt x="60403" y="27260"/>
                  </a:lnTo>
                  <a:lnTo>
                    <a:pt x="54541" y="30076"/>
                  </a:lnTo>
                  <a:lnTo>
                    <a:pt x="49839" y="33541"/>
                  </a:lnTo>
                  <a:lnTo>
                    <a:pt x="45910" y="37439"/>
                  </a:lnTo>
                  <a:lnTo>
                    <a:pt x="42496" y="41624"/>
                  </a:lnTo>
                  <a:lnTo>
                    <a:pt x="38635" y="45208"/>
                  </a:lnTo>
                  <a:lnTo>
                    <a:pt x="34471" y="48392"/>
                  </a:lnTo>
                  <a:lnTo>
                    <a:pt x="30109" y="51307"/>
                  </a:lnTo>
                  <a:lnTo>
                    <a:pt x="25613" y="54045"/>
                  </a:lnTo>
                  <a:lnTo>
                    <a:pt x="21028" y="56664"/>
                  </a:lnTo>
                  <a:lnTo>
                    <a:pt x="16384" y="59204"/>
                  </a:lnTo>
                  <a:lnTo>
                    <a:pt x="12494" y="62484"/>
                  </a:lnTo>
                  <a:lnTo>
                    <a:pt x="9108" y="66259"/>
                  </a:lnTo>
                  <a:lnTo>
                    <a:pt x="4021" y="73892"/>
                  </a:lnTo>
                  <a:lnTo>
                    <a:pt x="1761" y="79931"/>
                  </a:lnTo>
                  <a:lnTo>
                    <a:pt x="489" y="87793"/>
                  </a:lnTo>
                  <a:lnTo>
                    <a:pt x="111" y="95150"/>
                  </a:lnTo>
                  <a:lnTo>
                    <a:pt x="0" y="102356"/>
                  </a:lnTo>
                  <a:lnTo>
                    <a:pt x="777" y="104746"/>
                  </a:lnTo>
                  <a:lnTo>
                    <a:pt x="3759" y="109519"/>
                  </a:lnTo>
                  <a:lnTo>
                    <a:pt x="7730" y="114286"/>
                  </a:lnTo>
                  <a:lnTo>
                    <a:pt x="9900" y="116668"/>
                  </a:lnTo>
                  <a:lnTo>
                    <a:pt x="12140" y="118256"/>
                  </a:lnTo>
                  <a:lnTo>
                    <a:pt x="16746" y="120021"/>
                  </a:lnTo>
                  <a:lnTo>
                    <a:pt x="19879" y="121286"/>
                  </a:lnTo>
                  <a:lnTo>
                    <a:pt x="23556" y="122922"/>
                  </a:lnTo>
                  <a:lnTo>
                    <a:pt x="27594" y="124807"/>
                  </a:lnTo>
                  <a:lnTo>
                    <a:pt x="31080" y="126857"/>
                  </a:lnTo>
                  <a:lnTo>
                    <a:pt x="34198" y="129018"/>
                  </a:lnTo>
                  <a:lnTo>
                    <a:pt x="37071" y="131252"/>
                  </a:lnTo>
                  <a:lnTo>
                    <a:pt x="41366" y="133535"/>
                  </a:lnTo>
                  <a:lnTo>
                    <a:pt x="46612" y="135851"/>
                  </a:lnTo>
                  <a:lnTo>
                    <a:pt x="52490" y="138189"/>
                  </a:lnTo>
                  <a:lnTo>
                    <a:pt x="57996" y="140541"/>
                  </a:lnTo>
                  <a:lnTo>
                    <a:pt x="68348" y="145271"/>
                  </a:lnTo>
                  <a:lnTo>
                    <a:pt x="87929" y="154776"/>
                  </a:lnTo>
                  <a:lnTo>
                    <a:pt x="97526" y="159535"/>
                  </a:lnTo>
                  <a:lnTo>
                    <a:pt x="103102" y="161122"/>
                  </a:lnTo>
                  <a:lnTo>
                    <a:pt x="109200" y="162180"/>
                  </a:lnTo>
                  <a:lnTo>
                    <a:pt x="115647" y="162885"/>
                  </a:lnTo>
                  <a:lnTo>
                    <a:pt x="120739" y="164149"/>
                  </a:lnTo>
                  <a:lnTo>
                    <a:pt x="124926" y="165785"/>
                  </a:lnTo>
                  <a:lnTo>
                    <a:pt x="128512" y="167670"/>
                  </a:lnTo>
                  <a:lnTo>
                    <a:pt x="131696" y="170514"/>
                  </a:lnTo>
                  <a:lnTo>
                    <a:pt x="134612" y="173997"/>
                  </a:lnTo>
                  <a:lnTo>
                    <a:pt x="137351" y="177907"/>
                  </a:lnTo>
                  <a:lnTo>
                    <a:pt x="142510" y="184368"/>
                  </a:lnTo>
                  <a:lnTo>
                    <a:pt x="147449" y="189885"/>
                  </a:lnTo>
                  <a:lnTo>
                    <a:pt x="152290" y="194983"/>
                  </a:lnTo>
                  <a:lnTo>
                    <a:pt x="153898" y="198248"/>
                  </a:lnTo>
                  <a:lnTo>
                    <a:pt x="155686" y="206108"/>
                  </a:lnTo>
                  <a:lnTo>
                    <a:pt x="156480" y="212777"/>
                  </a:lnTo>
                  <a:lnTo>
                    <a:pt x="156692" y="215666"/>
                  </a:lnTo>
                  <a:lnTo>
                    <a:pt x="156039" y="218387"/>
                  </a:lnTo>
                  <a:lnTo>
                    <a:pt x="153197" y="223526"/>
                  </a:lnTo>
                  <a:lnTo>
                    <a:pt x="149288" y="230572"/>
                  </a:lnTo>
                  <a:lnTo>
                    <a:pt x="144906" y="238202"/>
                  </a:lnTo>
                  <a:lnTo>
                    <a:pt x="140311" y="244239"/>
                  </a:lnTo>
                  <a:lnTo>
                    <a:pt x="137181" y="246166"/>
                  </a:lnTo>
                  <a:lnTo>
                    <a:pt x="133507" y="247451"/>
                  </a:lnTo>
                  <a:lnTo>
                    <a:pt x="129470" y="248307"/>
                  </a:lnTo>
                  <a:lnTo>
                    <a:pt x="125191" y="249672"/>
                  </a:lnTo>
                  <a:lnTo>
                    <a:pt x="120752" y="251376"/>
                  </a:lnTo>
                  <a:lnTo>
                    <a:pt x="116204" y="253305"/>
                  </a:lnTo>
                  <a:lnTo>
                    <a:pt x="111585" y="254592"/>
                  </a:lnTo>
                  <a:lnTo>
                    <a:pt x="106918" y="255449"/>
                  </a:lnTo>
                  <a:lnTo>
                    <a:pt x="102219" y="256021"/>
                  </a:lnTo>
                  <a:lnTo>
                    <a:pt x="97498" y="256402"/>
                  </a:lnTo>
                  <a:lnTo>
                    <a:pt x="92765" y="256656"/>
                  </a:lnTo>
                  <a:lnTo>
                    <a:pt x="80634" y="257014"/>
                  </a:lnTo>
                  <a:lnTo>
                    <a:pt x="65631" y="257135"/>
                  </a:lnTo>
                  <a:lnTo>
                    <a:pt x="61994" y="256351"/>
                  </a:lnTo>
                  <a:lnTo>
                    <a:pt x="58777" y="255035"/>
                  </a:lnTo>
                  <a:lnTo>
                    <a:pt x="55837" y="253363"/>
                  </a:lnTo>
                  <a:lnTo>
                    <a:pt x="53084" y="251455"/>
                  </a:lnTo>
                  <a:lnTo>
                    <a:pt x="47908" y="247219"/>
                  </a:lnTo>
                  <a:lnTo>
                    <a:pt x="46211" y="244977"/>
                  </a:lnTo>
                  <a:lnTo>
                    <a:pt x="43027" y="237238"/>
                  </a:lnTo>
                  <a:lnTo>
                    <a:pt x="39469" y="229523"/>
                  </a:lnTo>
                  <a:lnTo>
                    <a:pt x="37360" y="222919"/>
                  </a:lnTo>
                  <a:lnTo>
                    <a:pt x="36422" y="216544"/>
                  </a:lnTo>
                  <a:lnTo>
                    <a:pt x="36172" y="212622"/>
                  </a:lnTo>
                  <a:lnTo>
                    <a:pt x="35894" y="204824"/>
                  </a:lnTo>
                  <a:lnTo>
                    <a:pt x="35738" y="195178"/>
                  </a:lnTo>
                  <a:lnTo>
                    <a:pt x="35701" y="187017"/>
                  </a:lnTo>
                  <a:lnTo>
                    <a:pt x="36485" y="183412"/>
                  </a:lnTo>
                  <a:lnTo>
                    <a:pt x="39473" y="177289"/>
                  </a:lnTo>
                  <a:lnTo>
                    <a:pt x="42174" y="173752"/>
                  </a:lnTo>
                  <a:lnTo>
                    <a:pt x="45563" y="169806"/>
                  </a:lnTo>
                  <a:lnTo>
                    <a:pt x="49409" y="165588"/>
                  </a:lnTo>
                  <a:lnTo>
                    <a:pt x="52768" y="161188"/>
                  </a:lnTo>
                  <a:lnTo>
                    <a:pt x="55800" y="156668"/>
                  </a:lnTo>
                  <a:lnTo>
                    <a:pt x="58616" y="152066"/>
                  </a:lnTo>
                  <a:lnTo>
                    <a:pt x="62080" y="147412"/>
                  </a:lnTo>
                  <a:lnTo>
                    <a:pt x="65977" y="142721"/>
                  </a:lnTo>
                  <a:lnTo>
                    <a:pt x="70163" y="138006"/>
                  </a:lnTo>
                  <a:lnTo>
                    <a:pt x="74541" y="134069"/>
                  </a:lnTo>
                  <a:lnTo>
                    <a:pt x="79047" y="130651"/>
                  </a:lnTo>
                  <a:lnTo>
                    <a:pt x="83639" y="127579"/>
                  </a:lnTo>
                  <a:lnTo>
                    <a:pt x="88287" y="123943"/>
                  </a:lnTo>
                  <a:lnTo>
                    <a:pt x="92973" y="119931"/>
                  </a:lnTo>
                  <a:lnTo>
                    <a:pt x="97685" y="115669"/>
                  </a:lnTo>
                  <a:lnTo>
                    <a:pt x="101620" y="111241"/>
                  </a:lnTo>
                  <a:lnTo>
                    <a:pt x="105038" y="106701"/>
                  </a:lnTo>
                  <a:lnTo>
                    <a:pt x="108109" y="102086"/>
                  </a:lnTo>
                  <a:lnTo>
                    <a:pt x="111744" y="98216"/>
                  </a:lnTo>
                  <a:lnTo>
                    <a:pt x="115755" y="94843"/>
                  </a:lnTo>
                  <a:lnTo>
                    <a:pt x="120016" y="91800"/>
                  </a:lnTo>
                  <a:lnTo>
                    <a:pt x="124446" y="88184"/>
                  </a:lnTo>
                  <a:lnTo>
                    <a:pt x="128986" y="84186"/>
                  </a:lnTo>
                  <a:lnTo>
                    <a:pt x="137470" y="76304"/>
                  </a:lnTo>
                  <a:lnTo>
                    <a:pt x="143886" y="70155"/>
                  </a:lnTo>
                  <a:lnTo>
                    <a:pt x="146708" y="66610"/>
                  </a:lnTo>
                  <a:lnTo>
                    <a:pt x="149384" y="62659"/>
                  </a:lnTo>
                  <a:lnTo>
                    <a:pt x="154473" y="54830"/>
                  </a:lnTo>
                  <a:lnTo>
                    <a:pt x="159380" y="48705"/>
                  </a:lnTo>
                  <a:lnTo>
                    <a:pt x="164208" y="43336"/>
                  </a:lnTo>
                  <a:lnTo>
                    <a:pt x="166605" y="40794"/>
                  </a:lnTo>
                  <a:lnTo>
                    <a:pt x="168205" y="38305"/>
                  </a:lnTo>
                  <a:lnTo>
                    <a:pt x="169981" y="33423"/>
                  </a:lnTo>
                  <a:lnTo>
                    <a:pt x="170982" y="26211"/>
                  </a:lnTo>
                  <a:lnTo>
                    <a:pt x="170328" y="23821"/>
                  </a:lnTo>
                  <a:lnTo>
                    <a:pt x="167485" y="19048"/>
                  </a:lnTo>
                  <a:lnTo>
                    <a:pt x="163576" y="14280"/>
                  </a:lnTo>
                  <a:lnTo>
                    <a:pt x="159193" y="9516"/>
                  </a:lnTo>
                  <a:lnTo>
                    <a:pt x="154599" y="4753"/>
                  </a:lnTo>
                  <a:lnTo>
                    <a:pt x="152263" y="3165"/>
                  </a:lnTo>
                  <a:lnTo>
                    <a:pt x="147550" y="1401"/>
                  </a:lnTo>
                  <a:lnTo>
                    <a:pt x="144389" y="930"/>
                  </a:lnTo>
                  <a:lnTo>
                    <a:pt x="140694" y="617"/>
                  </a:lnTo>
                  <a:lnTo>
                    <a:pt x="136642" y="407"/>
                  </a:lnTo>
                  <a:lnTo>
                    <a:pt x="127907" y="175"/>
                  </a:lnTo>
                  <a:lnTo>
                    <a:pt x="95165" y="0"/>
                  </a:lnTo>
                  <a:lnTo>
                    <a:pt x="90415" y="790"/>
                  </a:lnTo>
                  <a:lnTo>
                    <a:pt x="85661" y="2111"/>
                  </a:lnTo>
                  <a:lnTo>
                    <a:pt x="62832" y="9933"/>
                  </a:lnTo>
                  <a:lnTo>
                    <a:pt x="56954" y="12175"/>
                  </a:lnTo>
                  <a:lnTo>
                    <a:pt x="51447" y="14463"/>
                  </a:lnTo>
                  <a:lnTo>
                    <a:pt x="46189" y="16782"/>
                  </a:lnTo>
                  <a:lnTo>
                    <a:pt x="41889" y="19122"/>
                  </a:lnTo>
                  <a:lnTo>
                    <a:pt x="38229" y="21476"/>
                  </a:lnTo>
                  <a:lnTo>
                    <a:pt x="28528" y="2856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SMARTPenAnnotation329"/>
            <p:cNvSpPr/>
            <p:nvPr/>
          </p:nvSpPr>
          <p:spPr>
            <a:xfrm>
              <a:off x="7179468" y="3593334"/>
              <a:ext cx="271464" cy="235690"/>
            </a:xfrm>
            <a:custGeom>
              <a:avLst/>
              <a:gdLst/>
              <a:ahLst/>
              <a:cxnLst/>
              <a:rect l="0" t="0" r="0" b="0"/>
              <a:pathLst>
                <a:path w="271464" h="235690">
                  <a:moveTo>
                    <a:pt x="0" y="42834"/>
                  </a:moveTo>
                  <a:lnTo>
                    <a:pt x="0" y="35716"/>
                  </a:lnTo>
                  <a:lnTo>
                    <a:pt x="16793" y="35691"/>
                  </a:lnTo>
                  <a:lnTo>
                    <a:pt x="19132" y="34898"/>
                  </a:lnTo>
                  <a:lnTo>
                    <a:pt x="23850" y="31898"/>
                  </a:lnTo>
                  <a:lnTo>
                    <a:pt x="30708" y="30037"/>
                  </a:lnTo>
                  <a:lnTo>
                    <a:pt x="34759" y="29540"/>
                  </a:lnTo>
                  <a:lnTo>
                    <a:pt x="39842" y="28415"/>
                  </a:lnTo>
                  <a:lnTo>
                    <a:pt x="45611" y="26872"/>
                  </a:lnTo>
                  <a:lnTo>
                    <a:pt x="51839" y="25049"/>
                  </a:lnTo>
                  <a:lnTo>
                    <a:pt x="57578" y="23040"/>
                  </a:lnTo>
                  <a:lnTo>
                    <a:pt x="62992" y="20907"/>
                  </a:lnTo>
                  <a:lnTo>
                    <a:pt x="68188" y="18691"/>
                  </a:lnTo>
                  <a:lnTo>
                    <a:pt x="74034" y="16420"/>
                  </a:lnTo>
                  <a:lnTo>
                    <a:pt x="86879" y="11780"/>
                  </a:lnTo>
                  <a:lnTo>
                    <a:pt x="92844" y="10225"/>
                  </a:lnTo>
                  <a:lnTo>
                    <a:pt x="98409" y="9189"/>
                  </a:lnTo>
                  <a:lnTo>
                    <a:pt x="103706" y="8498"/>
                  </a:lnTo>
                  <a:lnTo>
                    <a:pt x="108825" y="7243"/>
                  </a:lnTo>
                  <a:lnTo>
                    <a:pt x="113825" y="5613"/>
                  </a:lnTo>
                  <a:lnTo>
                    <a:pt x="118746" y="3733"/>
                  </a:lnTo>
                  <a:lnTo>
                    <a:pt x="123614" y="2479"/>
                  </a:lnTo>
                  <a:lnTo>
                    <a:pt x="128447" y="1643"/>
                  </a:lnTo>
                  <a:lnTo>
                    <a:pt x="133256" y="1086"/>
                  </a:lnTo>
                  <a:lnTo>
                    <a:pt x="138050" y="715"/>
                  </a:lnTo>
                  <a:lnTo>
                    <a:pt x="142833" y="467"/>
                  </a:lnTo>
                  <a:lnTo>
                    <a:pt x="152382" y="192"/>
                  </a:lnTo>
                  <a:lnTo>
                    <a:pt x="172418" y="0"/>
                  </a:lnTo>
                  <a:lnTo>
                    <a:pt x="175271" y="785"/>
                  </a:lnTo>
                  <a:lnTo>
                    <a:pt x="183077" y="4887"/>
                  </a:lnTo>
                  <a:lnTo>
                    <a:pt x="190418" y="7249"/>
                  </a:lnTo>
                  <a:lnTo>
                    <a:pt x="197619" y="11829"/>
                  </a:lnTo>
                  <a:lnTo>
                    <a:pt x="204781" y="14333"/>
                  </a:lnTo>
                  <a:lnTo>
                    <a:pt x="209547" y="17732"/>
                  </a:lnTo>
                  <a:lnTo>
                    <a:pt x="211136" y="19749"/>
                  </a:lnTo>
                  <a:lnTo>
                    <a:pt x="212194" y="21888"/>
                  </a:lnTo>
                  <a:lnTo>
                    <a:pt x="213372" y="26381"/>
                  </a:lnTo>
                  <a:lnTo>
                    <a:pt x="214034" y="33373"/>
                  </a:lnTo>
                  <a:lnTo>
                    <a:pt x="214189" y="38100"/>
                  </a:lnTo>
                  <a:lnTo>
                    <a:pt x="213436" y="40472"/>
                  </a:lnTo>
                  <a:lnTo>
                    <a:pt x="210484" y="45224"/>
                  </a:lnTo>
                  <a:lnTo>
                    <a:pt x="204359" y="52362"/>
                  </a:lnTo>
                  <a:lnTo>
                    <a:pt x="197517" y="59504"/>
                  </a:lnTo>
                  <a:lnTo>
                    <a:pt x="190708" y="64266"/>
                  </a:lnTo>
                  <a:lnTo>
                    <a:pt x="182391" y="69822"/>
                  </a:lnTo>
                  <a:lnTo>
                    <a:pt x="177951" y="73526"/>
                  </a:lnTo>
                  <a:lnTo>
                    <a:pt x="173403" y="77583"/>
                  </a:lnTo>
                  <a:lnTo>
                    <a:pt x="164117" y="86324"/>
                  </a:lnTo>
                  <a:lnTo>
                    <a:pt x="135715" y="114327"/>
                  </a:lnTo>
                  <a:lnTo>
                    <a:pt x="116678" y="133333"/>
                  </a:lnTo>
                  <a:lnTo>
                    <a:pt x="111917" y="137298"/>
                  </a:lnTo>
                  <a:lnTo>
                    <a:pt x="107155" y="140735"/>
                  </a:lnTo>
                  <a:lnTo>
                    <a:pt x="102393" y="143820"/>
                  </a:lnTo>
                  <a:lnTo>
                    <a:pt x="97631" y="147464"/>
                  </a:lnTo>
                  <a:lnTo>
                    <a:pt x="92868" y="151482"/>
                  </a:lnTo>
                  <a:lnTo>
                    <a:pt x="88106" y="155747"/>
                  </a:lnTo>
                  <a:lnTo>
                    <a:pt x="78582" y="164720"/>
                  </a:lnTo>
                  <a:lnTo>
                    <a:pt x="63324" y="179623"/>
                  </a:lnTo>
                  <a:lnTo>
                    <a:pt x="55660" y="185121"/>
                  </a:lnTo>
                  <a:lnTo>
                    <a:pt x="51396" y="187698"/>
                  </a:lnTo>
                  <a:lnTo>
                    <a:pt x="48551" y="191004"/>
                  </a:lnTo>
                  <a:lnTo>
                    <a:pt x="46655" y="194796"/>
                  </a:lnTo>
                  <a:lnTo>
                    <a:pt x="45391" y="198911"/>
                  </a:lnTo>
                  <a:lnTo>
                    <a:pt x="43754" y="201654"/>
                  </a:lnTo>
                  <a:lnTo>
                    <a:pt x="41870" y="203483"/>
                  </a:lnTo>
                  <a:lnTo>
                    <a:pt x="39820" y="204702"/>
                  </a:lnTo>
                  <a:lnTo>
                    <a:pt x="38453" y="206309"/>
                  </a:lnTo>
                  <a:lnTo>
                    <a:pt x="37541" y="208173"/>
                  </a:lnTo>
                  <a:lnTo>
                    <a:pt x="36529" y="212362"/>
                  </a:lnTo>
                  <a:lnTo>
                    <a:pt x="35879" y="219402"/>
                  </a:lnTo>
                  <a:lnTo>
                    <a:pt x="35750" y="224820"/>
                  </a:lnTo>
                  <a:lnTo>
                    <a:pt x="36534" y="226071"/>
                  </a:lnTo>
                  <a:lnTo>
                    <a:pt x="37850" y="226904"/>
                  </a:lnTo>
                  <a:lnTo>
                    <a:pt x="41873" y="228243"/>
                  </a:lnTo>
                  <a:lnTo>
                    <a:pt x="46362" y="232266"/>
                  </a:lnTo>
                  <a:lnTo>
                    <a:pt x="48371" y="233416"/>
                  </a:lnTo>
                  <a:lnTo>
                    <a:pt x="52719" y="234693"/>
                  </a:lnTo>
                  <a:lnTo>
                    <a:pt x="59414" y="235261"/>
                  </a:lnTo>
                  <a:lnTo>
                    <a:pt x="66888" y="235514"/>
                  </a:lnTo>
                  <a:lnTo>
                    <a:pt x="76351" y="235656"/>
                  </a:lnTo>
                  <a:lnTo>
                    <a:pt x="84470" y="235689"/>
                  </a:lnTo>
                  <a:lnTo>
                    <a:pt x="88857" y="234904"/>
                  </a:lnTo>
                  <a:lnTo>
                    <a:pt x="93370" y="233587"/>
                  </a:lnTo>
                  <a:lnTo>
                    <a:pt x="97965" y="231915"/>
                  </a:lnTo>
                  <a:lnTo>
                    <a:pt x="103410" y="230801"/>
                  </a:lnTo>
                  <a:lnTo>
                    <a:pt x="109421" y="230058"/>
                  </a:lnTo>
                  <a:lnTo>
                    <a:pt x="115810" y="229562"/>
                  </a:lnTo>
                  <a:lnTo>
                    <a:pt x="121656" y="229232"/>
                  </a:lnTo>
                  <a:lnTo>
                    <a:pt x="132386" y="228865"/>
                  </a:lnTo>
                  <a:lnTo>
                    <a:pt x="137470" y="227973"/>
                  </a:lnTo>
                  <a:lnTo>
                    <a:pt x="142447" y="226586"/>
                  </a:lnTo>
                  <a:lnTo>
                    <a:pt x="147352" y="224867"/>
                  </a:lnTo>
                  <a:lnTo>
                    <a:pt x="153003" y="223720"/>
                  </a:lnTo>
                  <a:lnTo>
                    <a:pt x="159153" y="222956"/>
                  </a:lnTo>
                  <a:lnTo>
                    <a:pt x="165633" y="222447"/>
                  </a:lnTo>
                  <a:lnTo>
                    <a:pt x="171541" y="222107"/>
                  </a:lnTo>
                  <a:lnTo>
                    <a:pt x="182339" y="221730"/>
                  </a:lnTo>
                  <a:lnTo>
                    <a:pt x="187440" y="220835"/>
                  </a:lnTo>
                  <a:lnTo>
                    <a:pt x="192429" y="219446"/>
                  </a:lnTo>
                  <a:lnTo>
                    <a:pt x="197342" y="217725"/>
                  </a:lnTo>
                  <a:lnTo>
                    <a:pt x="202205" y="216578"/>
                  </a:lnTo>
                  <a:lnTo>
                    <a:pt x="207035" y="215813"/>
                  </a:lnTo>
                  <a:lnTo>
                    <a:pt x="211842" y="215304"/>
                  </a:lnTo>
                  <a:lnTo>
                    <a:pt x="219300" y="214737"/>
                  </a:lnTo>
                  <a:lnTo>
                    <a:pt x="226055" y="214486"/>
                  </a:lnTo>
                  <a:lnTo>
                    <a:pt x="246905" y="214302"/>
                  </a:lnTo>
                  <a:lnTo>
                    <a:pt x="271463" y="21428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SMARTPenAnnotation330"/>
            <p:cNvSpPr/>
            <p:nvPr/>
          </p:nvSpPr>
          <p:spPr>
            <a:xfrm>
              <a:off x="7229475" y="3657600"/>
              <a:ext cx="271463" cy="42863"/>
            </a:xfrm>
            <a:custGeom>
              <a:avLst/>
              <a:gdLst/>
              <a:ahLst/>
              <a:cxnLst/>
              <a:rect l="0" t="0" r="0" b="0"/>
              <a:pathLst>
                <a:path w="271463" h="42863">
                  <a:moveTo>
                    <a:pt x="0" y="42862"/>
                  </a:moveTo>
                  <a:lnTo>
                    <a:pt x="9942" y="42862"/>
                  </a:lnTo>
                  <a:lnTo>
                    <a:pt x="12185" y="42068"/>
                  </a:lnTo>
                  <a:lnTo>
                    <a:pt x="14473" y="40745"/>
                  </a:lnTo>
                  <a:lnTo>
                    <a:pt x="16792" y="39070"/>
                  </a:lnTo>
                  <a:lnTo>
                    <a:pt x="19926" y="37952"/>
                  </a:lnTo>
                  <a:lnTo>
                    <a:pt x="27641" y="36711"/>
                  </a:lnTo>
                  <a:lnTo>
                    <a:pt x="31921" y="36380"/>
                  </a:lnTo>
                  <a:lnTo>
                    <a:pt x="36362" y="36159"/>
                  </a:lnTo>
                  <a:lnTo>
                    <a:pt x="40909" y="36012"/>
                  </a:lnTo>
                  <a:lnTo>
                    <a:pt x="45529" y="35121"/>
                  </a:lnTo>
                  <a:lnTo>
                    <a:pt x="50196" y="33733"/>
                  </a:lnTo>
                  <a:lnTo>
                    <a:pt x="54895" y="32013"/>
                  </a:lnTo>
                  <a:lnTo>
                    <a:pt x="59616" y="30867"/>
                  </a:lnTo>
                  <a:lnTo>
                    <a:pt x="64350" y="30103"/>
                  </a:lnTo>
                  <a:lnTo>
                    <a:pt x="69094" y="29593"/>
                  </a:lnTo>
                  <a:lnTo>
                    <a:pt x="74638" y="28460"/>
                  </a:lnTo>
                  <a:lnTo>
                    <a:pt x="80714" y="26911"/>
                  </a:lnTo>
                  <a:lnTo>
                    <a:pt x="87147" y="25084"/>
                  </a:lnTo>
                  <a:lnTo>
                    <a:pt x="93816" y="23866"/>
                  </a:lnTo>
                  <a:lnTo>
                    <a:pt x="100645" y="23055"/>
                  </a:lnTo>
                  <a:lnTo>
                    <a:pt x="107577" y="22513"/>
                  </a:lnTo>
                  <a:lnTo>
                    <a:pt x="114580" y="21359"/>
                  </a:lnTo>
                  <a:lnTo>
                    <a:pt x="121631" y="19795"/>
                  </a:lnTo>
                  <a:lnTo>
                    <a:pt x="128712" y="17959"/>
                  </a:lnTo>
                  <a:lnTo>
                    <a:pt x="136608" y="16735"/>
                  </a:lnTo>
                  <a:lnTo>
                    <a:pt x="145046" y="15919"/>
                  </a:lnTo>
                  <a:lnTo>
                    <a:pt x="153847" y="15375"/>
                  </a:lnTo>
                  <a:lnTo>
                    <a:pt x="169977" y="14771"/>
                  </a:lnTo>
                  <a:lnTo>
                    <a:pt x="177611" y="14609"/>
                  </a:lnTo>
                  <a:lnTo>
                    <a:pt x="185877" y="13708"/>
                  </a:lnTo>
                  <a:lnTo>
                    <a:pt x="194561" y="12313"/>
                  </a:lnTo>
                  <a:lnTo>
                    <a:pt x="203526" y="10590"/>
                  </a:lnTo>
                  <a:lnTo>
                    <a:pt x="211884" y="9442"/>
                  </a:lnTo>
                  <a:lnTo>
                    <a:pt x="219837" y="8675"/>
                  </a:lnTo>
                  <a:lnTo>
                    <a:pt x="227520" y="8165"/>
                  </a:lnTo>
                  <a:lnTo>
                    <a:pt x="235024" y="7824"/>
                  </a:lnTo>
                  <a:lnTo>
                    <a:pt x="249711" y="7446"/>
                  </a:lnTo>
                  <a:lnTo>
                    <a:pt x="255374" y="6551"/>
                  </a:lnTo>
                  <a:lnTo>
                    <a:pt x="259943" y="5161"/>
                  </a:lnTo>
                  <a:lnTo>
                    <a:pt x="27146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SMARTPenAnnotation331"/>
            <p:cNvSpPr/>
            <p:nvPr/>
          </p:nvSpPr>
          <p:spPr>
            <a:xfrm>
              <a:off x="7629525" y="3629025"/>
              <a:ext cx="157163" cy="14288"/>
            </a:xfrm>
            <a:custGeom>
              <a:avLst/>
              <a:gdLst/>
              <a:ahLst/>
              <a:cxnLst/>
              <a:rect l="0" t="0" r="0" b="0"/>
              <a:pathLst>
                <a:path w="157163" h="14288">
                  <a:moveTo>
                    <a:pt x="0" y="14287"/>
                  </a:moveTo>
                  <a:lnTo>
                    <a:pt x="9942" y="14287"/>
                  </a:lnTo>
                  <a:lnTo>
                    <a:pt x="12185" y="13493"/>
                  </a:lnTo>
                  <a:lnTo>
                    <a:pt x="14473" y="12170"/>
                  </a:lnTo>
                  <a:lnTo>
                    <a:pt x="16792" y="10495"/>
                  </a:lnTo>
                  <a:lnTo>
                    <a:pt x="19925" y="9377"/>
                  </a:lnTo>
                  <a:lnTo>
                    <a:pt x="23603" y="8633"/>
                  </a:lnTo>
                  <a:lnTo>
                    <a:pt x="27641" y="8136"/>
                  </a:lnTo>
                  <a:lnTo>
                    <a:pt x="31922" y="7011"/>
                  </a:lnTo>
                  <a:lnTo>
                    <a:pt x="36362" y="5468"/>
                  </a:lnTo>
                  <a:lnTo>
                    <a:pt x="40909" y="3645"/>
                  </a:lnTo>
                  <a:lnTo>
                    <a:pt x="45529" y="2430"/>
                  </a:lnTo>
                  <a:lnTo>
                    <a:pt x="50196" y="1620"/>
                  </a:lnTo>
                  <a:lnTo>
                    <a:pt x="54895" y="1080"/>
                  </a:lnTo>
                  <a:lnTo>
                    <a:pt x="59616" y="720"/>
                  </a:lnTo>
                  <a:lnTo>
                    <a:pt x="64350" y="480"/>
                  </a:lnTo>
                  <a:lnTo>
                    <a:pt x="76481" y="142"/>
                  </a:lnTo>
                  <a:lnTo>
                    <a:pt x="100455" y="12"/>
                  </a:lnTo>
                  <a:lnTo>
                    <a:pt x="15716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SMARTPenAnnotation332"/>
            <p:cNvSpPr/>
            <p:nvPr/>
          </p:nvSpPr>
          <p:spPr>
            <a:xfrm>
              <a:off x="7786687" y="3629025"/>
              <a:ext cx="2117" cy="1"/>
            </a:xfrm>
            <a:custGeom>
              <a:avLst/>
              <a:gdLst/>
              <a:ahLst/>
              <a:cxnLst/>
              <a:rect l="0" t="0" r="0" b="0"/>
              <a:pathLst>
                <a:path w="2117" h="1">
                  <a:moveTo>
                    <a:pt x="0" y="0"/>
                  </a:moveTo>
                  <a:lnTo>
                    <a:pt x="2116" y="0"/>
                  </a:lnTo>
                  <a:close/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SMARTPenAnnotation333"/>
            <p:cNvSpPr/>
            <p:nvPr/>
          </p:nvSpPr>
          <p:spPr>
            <a:xfrm>
              <a:off x="7672387" y="3693318"/>
              <a:ext cx="164307" cy="7145"/>
            </a:xfrm>
            <a:custGeom>
              <a:avLst/>
              <a:gdLst/>
              <a:ahLst/>
              <a:cxnLst/>
              <a:rect l="0" t="0" r="0" b="0"/>
              <a:pathLst>
                <a:path w="164307" h="7145">
                  <a:moveTo>
                    <a:pt x="0" y="0"/>
                  </a:moveTo>
                  <a:lnTo>
                    <a:pt x="0" y="4116"/>
                  </a:lnTo>
                  <a:lnTo>
                    <a:pt x="0" y="2359"/>
                  </a:lnTo>
                  <a:lnTo>
                    <a:pt x="0" y="7075"/>
                  </a:lnTo>
                  <a:lnTo>
                    <a:pt x="3793" y="7123"/>
                  </a:lnTo>
                  <a:lnTo>
                    <a:pt x="97635" y="7144"/>
                  </a:lnTo>
                  <a:lnTo>
                    <a:pt x="103191" y="6350"/>
                  </a:lnTo>
                  <a:lnTo>
                    <a:pt x="109275" y="5027"/>
                  </a:lnTo>
                  <a:lnTo>
                    <a:pt x="115712" y="3352"/>
                  </a:lnTo>
                  <a:lnTo>
                    <a:pt x="121592" y="2234"/>
                  </a:lnTo>
                  <a:lnTo>
                    <a:pt x="127099" y="1490"/>
                  </a:lnTo>
                  <a:lnTo>
                    <a:pt x="132357" y="993"/>
                  </a:lnTo>
                  <a:lnTo>
                    <a:pt x="137451" y="662"/>
                  </a:lnTo>
                  <a:lnTo>
                    <a:pt x="142434" y="441"/>
                  </a:lnTo>
                  <a:lnTo>
                    <a:pt x="154915" y="131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SMARTPenAnnotation334"/>
            <p:cNvSpPr/>
            <p:nvPr/>
          </p:nvSpPr>
          <p:spPr>
            <a:xfrm>
              <a:off x="7900987" y="3650456"/>
              <a:ext cx="192882" cy="7145"/>
            </a:xfrm>
            <a:custGeom>
              <a:avLst/>
              <a:gdLst/>
              <a:ahLst/>
              <a:cxnLst/>
              <a:rect l="0" t="0" r="0" b="0"/>
              <a:pathLst>
                <a:path w="192882" h="7145">
                  <a:moveTo>
                    <a:pt x="0" y="7144"/>
                  </a:moveTo>
                  <a:lnTo>
                    <a:pt x="17062" y="7144"/>
                  </a:lnTo>
                  <a:lnTo>
                    <a:pt x="19311" y="6350"/>
                  </a:lnTo>
                  <a:lnTo>
                    <a:pt x="21606" y="5027"/>
                  </a:lnTo>
                  <a:lnTo>
                    <a:pt x="23929" y="3351"/>
                  </a:lnTo>
                  <a:lnTo>
                    <a:pt x="27066" y="2234"/>
                  </a:lnTo>
                  <a:lnTo>
                    <a:pt x="30744" y="1489"/>
                  </a:lnTo>
                  <a:lnTo>
                    <a:pt x="34783" y="993"/>
                  </a:lnTo>
                  <a:lnTo>
                    <a:pt x="39064" y="662"/>
                  </a:lnTo>
                  <a:lnTo>
                    <a:pt x="43505" y="441"/>
                  </a:lnTo>
                  <a:lnTo>
                    <a:pt x="55224" y="131"/>
                  </a:lnTo>
                  <a:lnTo>
                    <a:pt x="99707" y="3"/>
                  </a:lnTo>
                  <a:lnTo>
                    <a:pt x="1928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SMARTPenAnnotation335"/>
            <p:cNvSpPr/>
            <p:nvPr/>
          </p:nvSpPr>
          <p:spPr>
            <a:xfrm>
              <a:off x="8186737" y="3543300"/>
              <a:ext cx="21432" cy="250032"/>
            </a:xfrm>
            <a:custGeom>
              <a:avLst/>
              <a:gdLst/>
              <a:ahLst/>
              <a:cxnLst/>
              <a:rect l="0" t="0" r="0" b="0"/>
              <a:pathLst>
                <a:path w="21432" h="250032">
                  <a:moveTo>
                    <a:pt x="0" y="0"/>
                  </a:moveTo>
                  <a:lnTo>
                    <a:pt x="3793" y="0"/>
                  </a:lnTo>
                  <a:lnTo>
                    <a:pt x="4910" y="794"/>
                  </a:lnTo>
                  <a:lnTo>
                    <a:pt x="5654" y="2116"/>
                  </a:lnTo>
                  <a:lnTo>
                    <a:pt x="6152" y="3792"/>
                  </a:lnTo>
                  <a:lnTo>
                    <a:pt x="6703" y="7770"/>
                  </a:lnTo>
                  <a:lnTo>
                    <a:pt x="6948" y="12978"/>
                  </a:lnTo>
                  <a:lnTo>
                    <a:pt x="7057" y="20584"/>
                  </a:lnTo>
                  <a:lnTo>
                    <a:pt x="7880" y="24835"/>
                  </a:lnTo>
                  <a:lnTo>
                    <a:pt x="9222" y="29257"/>
                  </a:lnTo>
                  <a:lnTo>
                    <a:pt x="10910" y="33792"/>
                  </a:lnTo>
                  <a:lnTo>
                    <a:pt x="12036" y="38403"/>
                  </a:lnTo>
                  <a:lnTo>
                    <a:pt x="12787" y="43064"/>
                  </a:lnTo>
                  <a:lnTo>
                    <a:pt x="13288" y="47759"/>
                  </a:lnTo>
                  <a:lnTo>
                    <a:pt x="13620" y="53271"/>
                  </a:lnTo>
                  <a:lnTo>
                    <a:pt x="13991" y="65744"/>
                  </a:lnTo>
                  <a:lnTo>
                    <a:pt x="14276" y="121500"/>
                  </a:lnTo>
                  <a:lnTo>
                    <a:pt x="14288" y="237696"/>
                  </a:lnTo>
                  <a:lnTo>
                    <a:pt x="15081" y="240220"/>
                  </a:lnTo>
                  <a:lnTo>
                    <a:pt x="16404" y="242696"/>
                  </a:lnTo>
                  <a:lnTo>
                    <a:pt x="21431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SMARTPenAnnotation336"/>
            <p:cNvSpPr/>
            <p:nvPr/>
          </p:nvSpPr>
          <p:spPr>
            <a:xfrm>
              <a:off x="8265318" y="3507591"/>
              <a:ext cx="207045" cy="278597"/>
            </a:xfrm>
            <a:custGeom>
              <a:avLst/>
              <a:gdLst/>
              <a:ahLst/>
              <a:cxnLst/>
              <a:rect l="0" t="0" r="0" b="0"/>
              <a:pathLst>
                <a:path w="207045" h="278597">
                  <a:moveTo>
                    <a:pt x="0" y="64284"/>
                  </a:moveTo>
                  <a:lnTo>
                    <a:pt x="0" y="53642"/>
                  </a:lnTo>
                  <a:lnTo>
                    <a:pt x="794" y="51633"/>
                  </a:lnTo>
                  <a:lnTo>
                    <a:pt x="3793" y="47284"/>
                  </a:lnTo>
                  <a:lnTo>
                    <a:pt x="9888" y="42705"/>
                  </a:lnTo>
                  <a:lnTo>
                    <a:pt x="13736" y="40373"/>
                  </a:lnTo>
                  <a:lnTo>
                    <a:pt x="20128" y="35665"/>
                  </a:lnTo>
                  <a:lnTo>
                    <a:pt x="26408" y="30927"/>
                  </a:lnTo>
                  <a:lnTo>
                    <a:pt x="30305" y="28552"/>
                  </a:lnTo>
                  <a:lnTo>
                    <a:pt x="34491" y="26175"/>
                  </a:lnTo>
                  <a:lnTo>
                    <a:pt x="43376" y="21417"/>
                  </a:lnTo>
                  <a:lnTo>
                    <a:pt x="47967" y="19037"/>
                  </a:lnTo>
                  <a:lnTo>
                    <a:pt x="52616" y="17451"/>
                  </a:lnTo>
                  <a:lnTo>
                    <a:pt x="57302" y="16393"/>
                  </a:lnTo>
                  <a:lnTo>
                    <a:pt x="62014" y="15687"/>
                  </a:lnTo>
                  <a:lnTo>
                    <a:pt x="67536" y="14424"/>
                  </a:lnTo>
                  <a:lnTo>
                    <a:pt x="73600" y="12787"/>
                  </a:lnTo>
                  <a:lnTo>
                    <a:pt x="80023" y="10903"/>
                  </a:lnTo>
                  <a:lnTo>
                    <a:pt x="85893" y="8853"/>
                  </a:lnTo>
                  <a:lnTo>
                    <a:pt x="91392" y="6692"/>
                  </a:lnTo>
                  <a:lnTo>
                    <a:pt x="96648" y="4458"/>
                  </a:lnTo>
                  <a:lnTo>
                    <a:pt x="102532" y="2969"/>
                  </a:lnTo>
                  <a:lnTo>
                    <a:pt x="108836" y="1976"/>
                  </a:lnTo>
                  <a:lnTo>
                    <a:pt x="115420" y="1314"/>
                  </a:lnTo>
                  <a:lnTo>
                    <a:pt x="121397" y="872"/>
                  </a:lnTo>
                  <a:lnTo>
                    <a:pt x="126969" y="578"/>
                  </a:lnTo>
                  <a:lnTo>
                    <a:pt x="137393" y="251"/>
                  </a:lnTo>
                  <a:lnTo>
                    <a:pt x="158039" y="24"/>
                  </a:lnTo>
                  <a:lnTo>
                    <a:pt x="170034" y="0"/>
                  </a:lnTo>
                  <a:lnTo>
                    <a:pt x="173681" y="790"/>
                  </a:lnTo>
                  <a:lnTo>
                    <a:pt x="179851" y="3785"/>
                  </a:lnTo>
                  <a:lnTo>
                    <a:pt x="185238" y="7762"/>
                  </a:lnTo>
                  <a:lnTo>
                    <a:pt x="190279" y="12176"/>
                  </a:lnTo>
                  <a:lnTo>
                    <a:pt x="195164" y="16783"/>
                  </a:lnTo>
                  <a:lnTo>
                    <a:pt x="202377" y="23839"/>
                  </a:lnTo>
                  <a:lnTo>
                    <a:pt x="203975" y="27002"/>
                  </a:lnTo>
                  <a:lnTo>
                    <a:pt x="205749" y="34749"/>
                  </a:lnTo>
                  <a:lnTo>
                    <a:pt x="206223" y="39038"/>
                  </a:lnTo>
                  <a:lnTo>
                    <a:pt x="206539" y="43484"/>
                  </a:lnTo>
                  <a:lnTo>
                    <a:pt x="206749" y="48036"/>
                  </a:lnTo>
                  <a:lnTo>
                    <a:pt x="206982" y="57327"/>
                  </a:lnTo>
                  <a:lnTo>
                    <a:pt x="207044" y="62027"/>
                  </a:lnTo>
                  <a:lnTo>
                    <a:pt x="206292" y="66748"/>
                  </a:lnTo>
                  <a:lnTo>
                    <a:pt x="204997" y="71483"/>
                  </a:lnTo>
                  <a:lnTo>
                    <a:pt x="203340" y="76227"/>
                  </a:lnTo>
                  <a:lnTo>
                    <a:pt x="202235" y="81770"/>
                  </a:lnTo>
                  <a:lnTo>
                    <a:pt x="201498" y="87848"/>
                  </a:lnTo>
                  <a:lnTo>
                    <a:pt x="201008" y="94281"/>
                  </a:lnTo>
                  <a:lnTo>
                    <a:pt x="199886" y="100950"/>
                  </a:lnTo>
                  <a:lnTo>
                    <a:pt x="198346" y="107778"/>
                  </a:lnTo>
                  <a:lnTo>
                    <a:pt x="196524" y="114711"/>
                  </a:lnTo>
                  <a:lnTo>
                    <a:pt x="195310" y="120921"/>
                  </a:lnTo>
                  <a:lnTo>
                    <a:pt x="194501" y="126648"/>
                  </a:lnTo>
                  <a:lnTo>
                    <a:pt x="193961" y="132054"/>
                  </a:lnTo>
                  <a:lnTo>
                    <a:pt x="192014" y="138832"/>
                  </a:lnTo>
                  <a:lnTo>
                    <a:pt x="189128" y="146527"/>
                  </a:lnTo>
                  <a:lnTo>
                    <a:pt x="185617" y="154831"/>
                  </a:lnTo>
                  <a:lnTo>
                    <a:pt x="183276" y="162748"/>
                  </a:lnTo>
                  <a:lnTo>
                    <a:pt x="181715" y="170408"/>
                  </a:lnTo>
                  <a:lnTo>
                    <a:pt x="180674" y="177896"/>
                  </a:lnTo>
                  <a:lnTo>
                    <a:pt x="179188" y="184475"/>
                  </a:lnTo>
                  <a:lnTo>
                    <a:pt x="177402" y="190449"/>
                  </a:lnTo>
                  <a:lnTo>
                    <a:pt x="175419" y="196018"/>
                  </a:lnTo>
                  <a:lnTo>
                    <a:pt x="174096" y="202113"/>
                  </a:lnTo>
                  <a:lnTo>
                    <a:pt x="173214" y="208558"/>
                  </a:lnTo>
                  <a:lnTo>
                    <a:pt x="172625" y="215235"/>
                  </a:lnTo>
                  <a:lnTo>
                    <a:pt x="171441" y="221274"/>
                  </a:lnTo>
                  <a:lnTo>
                    <a:pt x="169857" y="226888"/>
                  </a:lnTo>
                  <a:lnTo>
                    <a:pt x="168005" y="232217"/>
                  </a:lnTo>
                  <a:lnTo>
                    <a:pt x="165979" y="237358"/>
                  </a:lnTo>
                  <a:lnTo>
                    <a:pt x="163834" y="242373"/>
                  </a:lnTo>
                  <a:lnTo>
                    <a:pt x="161611" y="247304"/>
                  </a:lnTo>
                  <a:lnTo>
                    <a:pt x="160128" y="252178"/>
                  </a:lnTo>
                  <a:lnTo>
                    <a:pt x="159139" y="257015"/>
                  </a:lnTo>
                  <a:lnTo>
                    <a:pt x="158480" y="261828"/>
                  </a:lnTo>
                  <a:lnTo>
                    <a:pt x="157749" y="269291"/>
                  </a:lnTo>
                  <a:lnTo>
                    <a:pt x="157553" y="272393"/>
                  </a:lnTo>
                  <a:lnTo>
                    <a:pt x="156630" y="274461"/>
                  </a:lnTo>
                  <a:lnTo>
                    <a:pt x="155220" y="275839"/>
                  </a:lnTo>
                  <a:lnTo>
                    <a:pt x="150019" y="27859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SMARTPenAnnotation337"/>
            <p:cNvSpPr/>
            <p:nvPr/>
          </p:nvSpPr>
          <p:spPr>
            <a:xfrm>
              <a:off x="8329907" y="3600450"/>
              <a:ext cx="285456" cy="50007"/>
            </a:xfrm>
            <a:custGeom>
              <a:avLst/>
              <a:gdLst/>
              <a:ahLst/>
              <a:cxnLst/>
              <a:rect l="0" t="0" r="0" b="0"/>
              <a:pathLst>
                <a:path w="285456" h="50007">
                  <a:moveTo>
                    <a:pt x="6849" y="50006"/>
                  </a:moveTo>
                  <a:lnTo>
                    <a:pt x="0" y="50006"/>
                  </a:lnTo>
                  <a:lnTo>
                    <a:pt x="3585" y="50006"/>
                  </a:lnTo>
                  <a:lnTo>
                    <a:pt x="5467" y="49212"/>
                  </a:lnTo>
                  <a:lnTo>
                    <a:pt x="7515" y="47889"/>
                  </a:lnTo>
                  <a:lnTo>
                    <a:pt x="9674" y="46214"/>
                  </a:lnTo>
                  <a:lnTo>
                    <a:pt x="12701" y="45096"/>
                  </a:lnTo>
                  <a:lnTo>
                    <a:pt x="20298" y="43855"/>
                  </a:lnTo>
                  <a:lnTo>
                    <a:pt x="24546" y="42730"/>
                  </a:lnTo>
                  <a:lnTo>
                    <a:pt x="28965" y="41187"/>
                  </a:lnTo>
                  <a:lnTo>
                    <a:pt x="33500" y="39364"/>
                  </a:lnTo>
                  <a:lnTo>
                    <a:pt x="38904" y="38149"/>
                  </a:lnTo>
                  <a:lnTo>
                    <a:pt x="44887" y="37338"/>
                  </a:lnTo>
                  <a:lnTo>
                    <a:pt x="51258" y="36799"/>
                  </a:lnTo>
                  <a:lnTo>
                    <a:pt x="57886" y="35645"/>
                  </a:lnTo>
                  <a:lnTo>
                    <a:pt x="64686" y="34082"/>
                  </a:lnTo>
                  <a:lnTo>
                    <a:pt x="71601" y="32246"/>
                  </a:lnTo>
                  <a:lnTo>
                    <a:pt x="85634" y="28090"/>
                  </a:lnTo>
                  <a:lnTo>
                    <a:pt x="92710" y="25870"/>
                  </a:lnTo>
                  <a:lnTo>
                    <a:pt x="109039" y="21287"/>
                  </a:lnTo>
                  <a:lnTo>
                    <a:pt x="117837" y="18954"/>
                  </a:lnTo>
                  <a:lnTo>
                    <a:pt x="133965" y="14244"/>
                  </a:lnTo>
                  <a:lnTo>
                    <a:pt x="141599" y="11877"/>
                  </a:lnTo>
                  <a:lnTo>
                    <a:pt x="149863" y="10299"/>
                  </a:lnTo>
                  <a:lnTo>
                    <a:pt x="158549" y="9247"/>
                  </a:lnTo>
                  <a:lnTo>
                    <a:pt x="167513" y="8546"/>
                  </a:lnTo>
                  <a:lnTo>
                    <a:pt x="175871" y="7284"/>
                  </a:lnTo>
                  <a:lnTo>
                    <a:pt x="183824" y="5650"/>
                  </a:lnTo>
                  <a:lnTo>
                    <a:pt x="191507" y="3766"/>
                  </a:lnTo>
                  <a:lnTo>
                    <a:pt x="199011" y="2511"/>
                  </a:lnTo>
                  <a:lnTo>
                    <a:pt x="206394" y="1674"/>
                  </a:lnTo>
                  <a:lnTo>
                    <a:pt x="213697" y="1116"/>
                  </a:lnTo>
                  <a:lnTo>
                    <a:pt x="220949" y="744"/>
                  </a:lnTo>
                  <a:lnTo>
                    <a:pt x="235354" y="330"/>
                  </a:lnTo>
                  <a:lnTo>
                    <a:pt x="28545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50264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53"/>
          <p:cNvSpPr/>
          <p:nvPr/>
        </p:nvSpPr>
        <p:spPr>
          <a:xfrm>
            <a:off x="2528887" y="735806"/>
            <a:ext cx="300039" cy="314235"/>
          </a:xfrm>
          <a:custGeom>
            <a:avLst/>
            <a:gdLst/>
            <a:ahLst/>
            <a:cxnLst/>
            <a:rect l="0" t="0" r="0" b="0"/>
            <a:pathLst>
              <a:path w="300039" h="314235">
                <a:moveTo>
                  <a:pt x="0" y="0"/>
                </a:moveTo>
                <a:lnTo>
                  <a:pt x="0" y="6150"/>
                </a:lnTo>
                <a:lnTo>
                  <a:pt x="4910" y="12651"/>
                </a:lnTo>
                <a:lnTo>
                  <a:pt x="7276" y="19270"/>
                </a:lnTo>
                <a:lnTo>
                  <a:pt x="11857" y="26259"/>
                </a:lnTo>
                <a:lnTo>
                  <a:pt x="14361" y="33357"/>
                </a:lnTo>
                <a:lnTo>
                  <a:pt x="17760" y="38108"/>
                </a:lnTo>
                <a:lnTo>
                  <a:pt x="24033" y="42866"/>
                </a:lnTo>
                <a:lnTo>
                  <a:pt x="31319" y="47626"/>
                </a:lnTo>
                <a:lnTo>
                  <a:pt x="37203" y="52388"/>
                </a:lnTo>
                <a:lnTo>
                  <a:pt x="42464" y="59267"/>
                </a:lnTo>
                <a:lnTo>
                  <a:pt x="48241" y="67616"/>
                </a:lnTo>
                <a:lnTo>
                  <a:pt x="56101" y="76618"/>
                </a:lnTo>
                <a:lnTo>
                  <a:pt x="62769" y="83794"/>
                </a:lnTo>
                <a:lnTo>
                  <a:pt x="69172" y="90423"/>
                </a:lnTo>
                <a:lnTo>
                  <a:pt x="77310" y="98661"/>
                </a:lnTo>
                <a:lnTo>
                  <a:pt x="84102" y="107614"/>
                </a:lnTo>
                <a:lnTo>
                  <a:pt x="90560" y="116884"/>
                </a:lnTo>
                <a:lnTo>
                  <a:pt x="98722" y="126296"/>
                </a:lnTo>
                <a:lnTo>
                  <a:pt x="107641" y="135771"/>
                </a:lnTo>
                <a:lnTo>
                  <a:pt x="112242" y="140520"/>
                </a:lnTo>
                <a:lnTo>
                  <a:pt x="116897" y="146068"/>
                </a:lnTo>
                <a:lnTo>
                  <a:pt x="121587" y="152147"/>
                </a:lnTo>
                <a:lnTo>
                  <a:pt x="126302" y="158581"/>
                </a:lnTo>
                <a:lnTo>
                  <a:pt x="130239" y="164458"/>
                </a:lnTo>
                <a:lnTo>
                  <a:pt x="133657" y="169964"/>
                </a:lnTo>
                <a:lnTo>
                  <a:pt x="136730" y="175222"/>
                </a:lnTo>
                <a:lnTo>
                  <a:pt x="140366" y="180314"/>
                </a:lnTo>
                <a:lnTo>
                  <a:pt x="144377" y="185297"/>
                </a:lnTo>
                <a:lnTo>
                  <a:pt x="153068" y="195067"/>
                </a:lnTo>
                <a:lnTo>
                  <a:pt x="162222" y="204700"/>
                </a:lnTo>
                <a:lnTo>
                  <a:pt x="237008" y="279870"/>
                </a:lnTo>
                <a:lnTo>
                  <a:pt x="244508" y="285253"/>
                </a:lnTo>
                <a:lnTo>
                  <a:pt x="252339" y="290292"/>
                </a:lnTo>
                <a:lnTo>
                  <a:pt x="261210" y="297591"/>
                </a:lnTo>
                <a:lnTo>
                  <a:pt x="266377" y="302389"/>
                </a:lnTo>
                <a:lnTo>
                  <a:pt x="269660" y="303987"/>
                </a:lnTo>
                <a:lnTo>
                  <a:pt x="277540" y="305761"/>
                </a:lnTo>
                <a:lnTo>
                  <a:pt x="284218" y="306550"/>
                </a:lnTo>
                <a:lnTo>
                  <a:pt x="287110" y="306760"/>
                </a:lnTo>
                <a:lnTo>
                  <a:pt x="289038" y="307694"/>
                </a:lnTo>
                <a:lnTo>
                  <a:pt x="290323" y="309111"/>
                </a:lnTo>
                <a:lnTo>
                  <a:pt x="292743" y="314020"/>
                </a:lnTo>
                <a:lnTo>
                  <a:pt x="296642" y="314234"/>
                </a:lnTo>
                <a:lnTo>
                  <a:pt x="297774" y="313471"/>
                </a:lnTo>
                <a:lnTo>
                  <a:pt x="298528" y="312168"/>
                </a:lnTo>
                <a:lnTo>
                  <a:pt x="299367" y="308604"/>
                </a:lnTo>
                <a:lnTo>
                  <a:pt x="300038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54"/>
          <p:cNvSpPr/>
          <p:nvPr/>
        </p:nvSpPr>
        <p:spPr>
          <a:xfrm>
            <a:off x="2514600" y="778668"/>
            <a:ext cx="292894" cy="271363"/>
          </a:xfrm>
          <a:custGeom>
            <a:avLst/>
            <a:gdLst/>
            <a:ahLst/>
            <a:cxnLst/>
            <a:rect l="0" t="0" r="0" b="0"/>
            <a:pathLst>
              <a:path w="292894" h="271363">
                <a:moveTo>
                  <a:pt x="292893" y="0"/>
                </a:moveTo>
                <a:lnTo>
                  <a:pt x="285775" y="0"/>
                </a:lnTo>
                <a:lnTo>
                  <a:pt x="281965" y="3793"/>
                </a:lnTo>
                <a:lnTo>
                  <a:pt x="280845" y="5703"/>
                </a:lnTo>
                <a:lnTo>
                  <a:pt x="279601" y="9943"/>
                </a:lnTo>
                <a:lnTo>
                  <a:pt x="274815" y="16590"/>
                </a:lnTo>
                <a:lnTo>
                  <a:pt x="267396" y="24836"/>
                </a:lnTo>
                <a:lnTo>
                  <a:pt x="258807" y="33793"/>
                </a:lnTo>
                <a:lnTo>
                  <a:pt x="245046" y="47760"/>
                </a:lnTo>
                <a:lnTo>
                  <a:pt x="240358" y="53271"/>
                </a:lnTo>
                <a:lnTo>
                  <a:pt x="235645" y="59327"/>
                </a:lnTo>
                <a:lnTo>
                  <a:pt x="212881" y="89948"/>
                </a:lnTo>
                <a:lnTo>
                  <a:pt x="206215" y="98065"/>
                </a:lnTo>
                <a:lnTo>
                  <a:pt x="199389" y="105858"/>
                </a:lnTo>
                <a:lnTo>
                  <a:pt x="192457" y="113435"/>
                </a:lnTo>
                <a:lnTo>
                  <a:pt x="185454" y="121661"/>
                </a:lnTo>
                <a:lnTo>
                  <a:pt x="171324" y="139267"/>
                </a:lnTo>
                <a:lnTo>
                  <a:pt x="163428" y="147614"/>
                </a:lnTo>
                <a:lnTo>
                  <a:pt x="154989" y="155559"/>
                </a:lnTo>
                <a:lnTo>
                  <a:pt x="146189" y="163237"/>
                </a:lnTo>
                <a:lnTo>
                  <a:pt x="137940" y="170738"/>
                </a:lnTo>
                <a:lnTo>
                  <a:pt x="122425" y="185421"/>
                </a:lnTo>
                <a:lnTo>
                  <a:pt x="100303" y="207075"/>
                </a:lnTo>
                <a:lnTo>
                  <a:pt x="93062" y="213456"/>
                </a:lnTo>
                <a:lnTo>
                  <a:pt x="85854" y="219298"/>
                </a:lnTo>
                <a:lnTo>
                  <a:pt x="78667" y="224780"/>
                </a:lnTo>
                <a:lnTo>
                  <a:pt x="71495" y="229228"/>
                </a:lnTo>
                <a:lnTo>
                  <a:pt x="64332" y="232988"/>
                </a:lnTo>
                <a:lnTo>
                  <a:pt x="57175" y="236288"/>
                </a:lnTo>
                <a:lnTo>
                  <a:pt x="50817" y="240075"/>
                </a:lnTo>
                <a:lnTo>
                  <a:pt x="44990" y="244188"/>
                </a:lnTo>
                <a:lnTo>
                  <a:pt x="39518" y="248517"/>
                </a:lnTo>
                <a:lnTo>
                  <a:pt x="34283" y="252197"/>
                </a:lnTo>
                <a:lnTo>
                  <a:pt x="29205" y="255444"/>
                </a:lnTo>
                <a:lnTo>
                  <a:pt x="20123" y="260374"/>
                </a:lnTo>
                <a:lnTo>
                  <a:pt x="13442" y="262566"/>
                </a:lnTo>
                <a:lnTo>
                  <a:pt x="11342" y="263944"/>
                </a:lnTo>
                <a:lnTo>
                  <a:pt x="9942" y="265657"/>
                </a:lnTo>
                <a:lnTo>
                  <a:pt x="7696" y="270316"/>
                </a:lnTo>
                <a:lnTo>
                  <a:pt x="6718" y="270698"/>
                </a:lnTo>
                <a:lnTo>
                  <a:pt x="1041" y="271362"/>
                </a:lnTo>
                <a:lnTo>
                  <a:pt x="694" y="270602"/>
                </a:lnTo>
                <a:lnTo>
                  <a:pt x="0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55"/>
          <p:cNvSpPr/>
          <p:nvPr/>
        </p:nvSpPr>
        <p:spPr>
          <a:xfrm>
            <a:off x="2936081" y="907256"/>
            <a:ext cx="278607" cy="21432"/>
          </a:xfrm>
          <a:custGeom>
            <a:avLst/>
            <a:gdLst/>
            <a:ahLst/>
            <a:cxnLst/>
            <a:rect l="0" t="0" r="0" b="0"/>
            <a:pathLst>
              <a:path w="278607" h="21432">
                <a:moveTo>
                  <a:pt x="0" y="0"/>
                </a:moveTo>
                <a:lnTo>
                  <a:pt x="41627" y="0"/>
                </a:lnTo>
                <a:lnTo>
                  <a:pt x="46007" y="794"/>
                </a:lnTo>
                <a:lnTo>
                  <a:pt x="50515" y="2116"/>
                </a:lnTo>
                <a:lnTo>
                  <a:pt x="55108" y="3792"/>
                </a:lnTo>
                <a:lnTo>
                  <a:pt x="60551" y="4909"/>
                </a:lnTo>
                <a:lnTo>
                  <a:pt x="66561" y="5654"/>
                </a:lnTo>
                <a:lnTo>
                  <a:pt x="72949" y="6150"/>
                </a:lnTo>
                <a:lnTo>
                  <a:pt x="79589" y="6482"/>
                </a:lnTo>
                <a:lnTo>
                  <a:pt x="93317" y="6849"/>
                </a:lnTo>
                <a:lnTo>
                  <a:pt x="184748" y="7141"/>
                </a:lnTo>
                <a:lnTo>
                  <a:pt x="192221" y="7936"/>
                </a:lnTo>
                <a:lnTo>
                  <a:pt x="199585" y="9259"/>
                </a:lnTo>
                <a:lnTo>
                  <a:pt x="206875" y="10935"/>
                </a:lnTo>
                <a:lnTo>
                  <a:pt x="214117" y="12053"/>
                </a:lnTo>
                <a:lnTo>
                  <a:pt x="221326" y="12798"/>
                </a:lnTo>
                <a:lnTo>
                  <a:pt x="234098" y="13625"/>
                </a:lnTo>
                <a:lnTo>
                  <a:pt x="242421" y="13993"/>
                </a:lnTo>
                <a:lnTo>
                  <a:pt x="251569" y="14200"/>
                </a:lnTo>
                <a:lnTo>
                  <a:pt x="254231" y="15023"/>
                </a:lnTo>
                <a:lnTo>
                  <a:pt x="256800" y="16365"/>
                </a:lnTo>
                <a:lnTo>
                  <a:pt x="262833" y="20430"/>
                </a:lnTo>
                <a:lnTo>
                  <a:pt x="265775" y="20986"/>
                </a:lnTo>
                <a:lnTo>
                  <a:pt x="274131" y="21343"/>
                </a:lnTo>
                <a:lnTo>
                  <a:pt x="278606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6"/>
          <p:cNvSpPr/>
          <p:nvPr/>
        </p:nvSpPr>
        <p:spPr>
          <a:xfrm>
            <a:off x="3057551" y="785812"/>
            <a:ext cx="28550" cy="292895"/>
          </a:xfrm>
          <a:custGeom>
            <a:avLst/>
            <a:gdLst/>
            <a:ahLst/>
            <a:cxnLst/>
            <a:rect l="0" t="0" r="0" b="0"/>
            <a:pathLst>
              <a:path w="28550" h="292895">
                <a:moveTo>
                  <a:pt x="14261" y="0"/>
                </a:moveTo>
                <a:lnTo>
                  <a:pt x="14261" y="6850"/>
                </a:lnTo>
                <a:lnTo>
                  <a:pt x="13467" y="7741"/>
                </a:lnTo>
                <a:lnTo>
                  <a:pt x="10469" y="10849"/>
                </a:lnTo>
                <a:lnTo>
                  <a:pt x="9351" y="12789"/>
                </a:lnTo>
                <a:lnTo>
                  <a:pt x="8607" y="14876"/>
                </a:lnTo>
                <a:lnTo>
                  <a:pt x="7779" y="20105"/>
                </a:lnTo>
                <a:lnTo>
                  <a:pt x="7411" y="27721"/>
                </a:lnTo>
                <a:lnTo>
                  <a:pt x="6520" y="31181"/>
                </a:lnTo>
                <a:lnTo>
                  <a:pt x="5131" y="34281"/>
                </a:lnTo>
                <a:lnTo>
                  <a:pt x="3412" y="37142"/>
                </a:lnTo>
                <a:lnTo>
                  <a:pt x="2266" y="40636"/>
                </a:lnTo>
                <a:lnTo>
                  <a:pt x="1502" y="44553"/>
                </a:lnTo>
                <a:lnTo>
                  <a:pt x="992" y="48752"/>
                </a:lnTo>
                <a:lnTo>
                  <a:pt x="653" y="53933"/>
                </a:lnTo>
                <a:lnTo>
                  <a:pt x="426" y="59768"/>
                </a:lnTo>
                <a:lnTo>
                  <a:pt x="108" y="77240"/>
                </a:lnTo>
                <a:lnTo>
                  <a:pt x="0" y="101159"/>
                </a:lnTo>
                <a:lnTo>
                  <a:pt x="785" y="107127"/>
                </a:lnTo>
                <a:lnTo>
                  <a:pt x="2102" y="112693"/>
                </a:lnTo>
                <a:lnTo>
                  <a:pt x="3774" y="117991"/>
                </a:lnTo>
                <a:lnTo>
                  <a:pt x="4888" y="123904"/>
                </a:lnTo>
                <a:lnTo>
                  <a:pt x="5631" y="130228"/>
                </a:lnTo>
                <a:lnTo>
                  <a:pt x="6127" y="136825"/>
                </a:lnTo>
                <a:lnTo>
                  <a:pt x="6457" y="143604"/>
                </a:lnTo>
                <a:lnTo>
                  <a:pt x="6824" y="157487"/>
                </a:lnTo>
                <a:lnTo>
                  <a:pt x="7715" y="164522"/>
                </a:lnTo>
                <a:lnTo>
                  <a:pt x="9104" y="171594"/>
                </a:lnTo>
                <a:lnTo>
                  <a:pt x="10823" y="178690"/>
                </a:lnTo>
                <a:lnTo>
                  <a:pt x="11969" y="185008"/>
                </a:lnTo>
                <a:lnTo>
                  <a:pt x="12733" y="190807"/>
                </a:lnTo>
                <a:lnTo>
                  <a:pt x="13242" y="196261"/>
                </a:lnTo>
                <a:lnTo>
                  <a:pt x="13582" y="202278"/>
                </a:lnTo>
                <a:lnTo>
                  <a:pt x="13959" y="215314"/>
                </a:lnTo>
                <a:lnTo>
                  <a:pt x="14172" y="232248"/>
                </a:lnTo>
                <a:lnTo>
                  <a:pt x="14995" y="237382"/>
                </a:lnTo>
                <a:lnTo>
                  <a:pt x="16338" y="242392"/>
                </a:lnTo>
                <a:lnTo>
                  <a:pt x="18027" y="247320"/>
                </a:lnTo>
                <a:lnTo>
                  <a:pt x="19153" y="251399"/>
                </a:lnTo>
                <a:lnTo>
                  <a:pt x="19903" y="254912"/>
                </a:lnTo>
                <a:lnTo>
                  <a:pt x="20404" y="258047"/>
                </a:lnTo>
                <a:lnTo>
                  <a:pt x="21531" y="261725"/>
                </a:lnTo>
                <a:lnTo>
                  <a:pt x="23077" y="265765"/>
                </a:lnTo>
                <a:lnTo>
                  <a:pt x="24900" y="270045"/>
                </a:lnTo>
                <a:lnTo>
                  <a:pt x="26117" y="273693"/>
                </a:lnTo>
                <a:lnTo>
                  <a:pt x="26927" y="276918"/>
                </a:lnTo>
                <a:lnTo>
                  <a:pt x="27468" y="279862"/>
                </a:lnTo>
                <a:lnTo>
                  <a:pt x="28228" y="287798"/>
                </a:lnTo>
                <a:lnTo>
                  <a:pt x="28549" y="292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7"/>
          <p:cNvSpPr/>
          <p:nvPr/>
        </p:nvSpPr>
        <p:spPr>
          <a:xfrm>
            <a:off x="3314700" y="850151"/>
            <a:ext cx="253933" cy="399969"/>
          </a:xfrm>
          <a:custGeom>
            <a:avLst/>
            <a:gdLst/>
            <a:ahLst/>
            <a:cxnLst/>
            <a:rect l="0" t="0" r="0" b="0"/>
            <a:pathLst>
              <a:path w="253933" h="399969">
                <a:moveTo>
                  <a:pt x="0" y="14242"/>
                </a:moveTo>
                <a:lnTo>
                  <a:pt x="0" y="55152"/>
                </a:lnTo>
                <a:lnTo>
                  <a:pt x="2116" y="64439"/>
                </a:lnTo>
                <a:lnTo>
                  <a:pt x="4909" y="74652"/>
                </a:lnTo>
                <a:lnTo>
                  <a:pt x="6150" y="87128"/>
                </a:lnTo>
                <a:lnTo>
                  <a:pt x="6702" y="98494"/>
                </a:lnTo>
                <a:lnTo>
                  <a:pt x="7741" y="108838"/>
                </a:lnTo>
                <a:lnTo>
                  <a:pt x="10848" y="118726"/>
                </a:lnTo>
                <a:lnTo>
                  <a:pt x="14875" y="126296"/>
                </a:lnTo>
                <a:lnTo>
                  <a:pt x="17060" y="129426"/>
                </a:lnTo>
                <a:lnTo>
                  <a:pt x="19489" y="137137"/>
                </a:lnTo>
                <a:lnTo>
                  <a:pt x="21361" y="145856"/>
                </a:lnTo>
                <a:lnTo>
                  <a:pt x="24839" y="155023"/>
                </a:lnTo>
                <a:lnTo>
                  <a:pt x="27672" y="158896"/>
                </a:lnTo>
                <a:lnTo>
                  <a:pt x="35053" y="165316"/>
                </a:lnTo>
                <a:lnTo>
                  <a:pt x="41508" y="170815"/>
                </a:lnTo>
                <a:lnTo>
                  <a:pt x="44341" y="173393"/>
                </a:lnTo>
                <a:lnTo>
                  <a:pt x="47816" y="175112"/>
                </a:lnTo>
                <a:lnTo>
                  <a:pt x="51721" y="176257"/>
                </a:lnTo>
                <a:lnTo>
                  <a:pt x="55912" y="177021"/>
                </a:lnTo>
                <a:lnTo>
                  <a:pt x="62685" y="179986"/>
                </a:lnTo>
                <a:lnTo>
                  <a:pt x="65602" y="181888"/>
                </a:lnTo>
                <a:lnTo>
                  <a:pt x="69134" y="182363"/>
                </a:lnTo>
                <a:lnTo>
                  <a:pt x="73077" y="181885"/>
                </a:lnTo>
                <a:lnTo>
                  <a:pt x="80897" y="180031"/>
                </a:lnTo>
                <a:lnTo>
                  <a:pt x="87019" y="179208"/>
                </a:lnTo>
                <a:lnTo>
                  <a:pt x="94502" y="176725"/>
                </a:lnTo>
                <a:lnTo>
                  <a:pt x="102325" y="172975"/>
                </a:lnTo>
                <a:lnTo>
                  <a:pt x="108449" y="168663"/>
                </a:lnTo>
                <a:lnTo>
                  <a:pt x="115933" y="164101"/>
                </a:lnTo>
                <a:lnTo>
                  <a:pt x="120151" y="161773"/>
                </a:lnTo>
                <a:lnTo>
                  <a:pt x="124550" y="158634"/>
                </a:lnTo>
                <a:lnTo>
                  <a:pt x="129071" y="154953"/>
                </a:lnTo>
                <a:lnTo>
                  <a:pt x="133672" y="150912"/>
                </a:lnTo>
                <a:lnTo>
                  <a:pt x="138327" y="146630"/>
                </a:lnTo>
                <a:lnTo>
                  <a:pt x="147733" y="137640"/>
                </a:lnTo>
                <a:lnTo>
                  <a:pt x="155088" y="128352"/>
                </a:lnTo>
                <a:lnTo>
                  <a:pt x="161003" y="118933"/>
                </a:lnTo>
                <a:lnTo>
                  <a:pt x="166277" y="109455"/>
                </a:lnTo>
                <a:lnTo>
                  <a:pt x="169151" y="99951"/>
                </a:lnTo>
                <a:lnTo>
                  <a:pt x="171222" y="90435"/>
                </a:lnTo>
                <a:lnTo>
                  <a:pt x="174788" y="80914"/>
                </a:lnTo>
                <a:lnTo>
                  <a:pt x="176902" y="71391"/>
                </a:lnTo>
                <a:lnTo>
                  <a:pt x="177841" y="61867"/>
                </a:lnTo>
                <a:lnTo>
                  <a:pt x="178259" y="52342"/>
                </a:lnTo>
                <a:lnTo>
                  <a:pt x="178494" y="38055"/>
                </a:lnTo>
                <a:lnTo>
                  <a:pt x="178592" y="1697"/>
                </a:lnTo>
                <a:lnTo>
                  <a:pt x="179387" y="1116"/>
                </a:lnTo>
                <a:lnTo>
                  <a:pt x="185443" y="0"/>
                </a:lnTo>
                <a:lnTo>
                  <a:pt x="185650" y="3761"/>
                </a:lnTo>
                <a:lnTo>
                  <a:pt x="186473" y="5667"/>
                </a:lnTo>
                <a:lnTo>
                  <a:pt x="193497" y="16546"/>
                </a:lnTo>
                <a:lnTo>
                  <a:pt x="195672" y="20541"/>
                </a:lnTo>
                <a:lnTo>
                  <a:pt x="198091" y="29212"/>
                </a:lnTo>
                <a:lnTo>
                  <a:pt x="199959" y="38358"/>
                </a:lnTo>
                <a:lnTo>
                  <a:pt x="203435" y="47715"/>
                </a:lnTo>
                <a:lnTo>
                  <a:pt x="207626" y="57165"/>
                </a:lnTo>
                <a:lnTo>
                  <a:pt x="212134" y="67450"/>
                </a:lnTo>
                <a:lnTo>
                  <a:pt x="214448" y="73527"/>
                </a:lnTo>
                <a:lnTo>
                  <a:pt x="219135" y="86628"/>
                </a:lnTo>
                <a:lnTo>
                  <a:pt x="223864" y="100389"/>
                </a:lnTo>
                <a:lnTo>
                  <a:pt x="226236" y="108186"/>
                </a:lnTo>
                <a:lnTo>
                  <a:pt x="230989" y="125316"/>
                </a:lnTo>
                <a:lnTo>
                  <a:pt x="232574" y="133535"/>
                </a:lnTo>
                <a:lnTo>
                  <a:pt x="233630" y="141396"/>
                </a:lnTo>
                <a:lnTo>
                  <a:pt x="234334" y="149018"/>
                </a:lnTo>
                <a:lnTo>
                  <a:pt x="234804" y="157274"/>
                </a:lnTo>
                <a:lnTo>
                  <a:pt x="235326" y="174914"/>
                </a:lnTo>
                <a:lnTo>
                  <a:pt x="236259" y="183269"/>
                </a:lnTo>
                <a:lnTo>
                  <a:pt x="237675" y="191221"/>
                </a:lnTo>
                <a:lnTo>
                  <a:pt x="239412" y="198903"/>
                </a:lnTo>
                <a:lnTo>
                  <a:pt x="240570" y="207199"/>
                </a:lnTo>
                <a:lnTo>
                  <a:pt x="241343" y="215905"/>
                </a:lnTo>
                <a:lnTo>
                  <a:pt x="241857" y="224884"/>
                </a:lnTo>
                <a:lnTo>
                  <a:pt x="242994" y="233252"/>
                </a:lnTo>
                <a:lnTo>
                  <a:pt x="244546" y="241211"/>
                </a:lnTo>
                <a:lnTo>
                  <a:pt x="246374" y="248898"/>
                </a:lnTo>
                <a:lnTo>
                  <a:pt x="247593" y="256405"/>
                </a:lnTo>
                <a:lnTo>
                  <a:pt x="248406" y="263790"/>
                </a:lnTo>
                <a:lnTo>
                  <a:pt x="248947" y="271095"/>
                </a:lnTo>
                <a:lnTo>
                  <a:pt x="250102" y="278346"/>
                </a:lnTo>
                <a:lnTo>
                  <a:pt x="251666" y="285562"/>
                </a:lnTo>
                <a:lnTo>
                  <a:pt x="253502" y="292753"/>
                </a:lnTo>
                <a:lnTo>
                  <a:pt x="253932" y="299135"/>
                </a:lnTo>
                <a:lnTo>
                  <a:pt x="252294" y="310459"/>
                </a:lnTo>
                <a:lnTo>
                  <a:pt x="251037" y="322900"/>
                </a:lnTo>
                <a:lnTo>
                  <a:pt x="250478" y="335574"/>
                </a:lnTo>
                <a:lnTo>
                  <a:pt x="250230" y="346498"/>
                </a:lnTo>
                <a:lnTo>
                  <a:pt x="248576" y="351633"/>
                </a:lnTo>
                <a:lnTo>
                  <a:pt x="242505" y="361573"/>
                </a:lnTo>
                <a:lnTo>
                  <a:pt x="236632" y="369166"/>
                </a:lnTo>
                <a:lnTo>
                  <a:pt x="233955" y="372302"/>
                </a:lnTo>
                <a:lnTo>
                  <a:pt x="226746" y="377903"/>
                </a:lnTo>
                <a:lnTo>
                  <a:pt x="222601" y="380508"/>
                </a:lnTo>
                <a:lnTo>
                  <a:pt x="218251" y="383038"/>
                </a:lnTo>
                <a:lnTo>
                  <a:pt x="209183" y="387966"/>
                </a:lnTo>
                <a:lnTo>
                  <a:pt x="203749" y="390391"/>
                </a:lnTo>
                <a:lnTo>
                  <a:pt x="197745" y="392802"/>
                </a:lnTo>
                <a:lnTo>
                  <a:pt x="191361" y="395203"/>
                </a:lnTo>
                <a:lnTo>
                  <a:pt x="184724" y="396804"/>
                </a:lnTo>
                <a:lnTo>
                  <a:pt x="177918" y="397871"/>
                </a:lnTo>
                <a:lnTo>
                  <a:pt x="171000" y="398582"/>
                </a:lnTo>
                <a:lnTo>
                  <a:pt x="163212" y="399056"/>
                </a:lnTo>
                <a:lnTo>
                  <a:pt x="146093" y="399583"/>
                </a:lnTo>
                <a:lnTo>
                  <a:pt x="104087" y="399968"/>
                </a:lnTo>
                <a:lnTo>
                  <a:pt x="98760" y="399186"/>
                </a:lnTo>
                <a:lnTo>
                  <a:pt x="93621" y="397872"/>
                </a:lnTo>
                <a:lnTo>
                  <a:pt x="88607" y="396201"/>
                </a:lnTo>
                <a:lnTo>
                  <a:pt x="83678" y="394294"/>
                </a:lnTo>
                <a:lnTo>
                  <a:pt x="78804" y="392229"/>
                </a:lnTo>
                <a:lnTo>
                  <a:pt x="73967" y="390058"/>
                </a:lnTo>
                <a:lnTo>
                  <a:pt x="66476" y="385530"/>
                </a:lnTo>
                <a:lnTo>
                  <a:pt x="63367" y="383211"/>
                </a:lnTo>
                <a:lnTo>
                  <a:pt x="57796" y="376401"/>
                </a:lnTo>
                <a:lnTo>
                  <a:pt x="53468" y="368877"/>
                </a:lnTo>
                <a:lnTo>
                  <a:pt x="51545" y="362887"/>
                </a:lnTo>
                <a:lnTo>
                  <a:pt x="50462" y="351260"/>
                </a:lnTo>
                <a:lnTo>
                  <a:pt x="50006" y="3428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8"/>
          <p:cNvSpPr/>
          <p:nvPr/>
        </p:nvSpPr>
        <p:spPr>
          <a:xfrm>
            <a:off x="3807618" y="878769"/>
            <a:ext cx="185739" cy="14200"/>
          </a:xfrm>
          <a:custGeom>
            <a:avLst/>
            <a:gdLst/>
            <a:ahLst/>
            <a:cxnLst/>
            <a:rect l="0" t="0" r="0" b="0"/>
            <a:pathLst>
              <a:path w="185739" h="14200">
                <a:moveTo>
                  <a:pt x="0" y="14199"/>
                </a:moveTo>
                <a:lnTo>
                  <a:pt x="10642" y="14199"/>
                </a:lnTo>
                <a:lnTo>
                  <a:pt x="12651" y="13406"/>
                </a:lnTo>
                <a:lnTo>
                  <a:pt x="14784" y="12083"/>
                </a:lnTo>
                <a:lnTo>
                  <a:pt x="17000" y="10407"/>
                </a:lnTo>
                <a:lnTo>
                  <a:pt x="20859" y="9290"/>
                </a:lnTo>
                <a:lnTo>
                  <a:pt x="25812" y="8545"/>
                </a:lnTo>
                <a:lnTo>
                  <a:pt x="31496" y="8049"/>
                </a:lnTo>
                <a:lnTo>
                  <a:pt x="36872" y="7717"/>
                </a:lnTo>
                <a:lnTo>
                  <a:pt x="47080" y="7350"/>
                </a:lnTo>
                <a:lnTo>
                  <a:pt x="65543" y="7143"/>
                </a:lnTo>
                <a:lnTo>
                  <a:pt x="72271" y="6320"/>
                </a:lnTo>
                <a:lnTo>
                  <a:pt x="79137" y="4978"/>
                </a:lnTo>
                <a:lnTo>
                  <a:pt x="86095" y="3289"/>
                </a:lnTo>
                <a:lnTo>
                  <a:pt x="92322" y="2163"/>
                </a:lnTo>
                <a:lnTo>
                  <a:pt x="98061" y="1413"/>
                </a:lnTo>
                <a:lnTo>
                  <a:pt x="103474" y="912"/>
                </a:lnTo>
                <a:lnTo>
                  <a:pt x="109464" y="579"/>
                </a:lnTo>
                <a:lnTo>
                  <a:pt x="122470" y="208"/>
                </a:lnTo>
                <a:lnTo>
                  <a:pt x="139387" y="0"/>
                </a:lnTo>
                <a:lnTo>
                  <a:pt x="144519" y="764"/>
                </a:lnTo>
                <a:lnTo>
                  <a:pt x="149527" y="2067"/>
                </a:lnTo>
                <a:lnTo>
                  <a:pt x="154453" y="3730"/>
                </a:lnTo>
                <a:lnTo>
                  <a:pt x="159325" y="4839"/>
                </a:lnTo>
                <a:lnTo>
                  <a:pt x="164161" y="5578"/>
                </a:lnTo>
                <a:lnTo>
                  <a:pt x="175743" y="6764"/>
                </a:lnTo>
                <a:lnTo>
                  <a:pt x="177487" y="7655"/>
                </a:lnTo>
                <a:lnTo>
                  <a:pt x="179444" y="9042"/>
                </a:lnTo>
                <a:lnTo>
                  <a:pt x="185738" y="141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9"/>
          <p:cNvSpPr/>
          <p:nvPr/>
        </p:nvSpPr>
        <p:spPr>
          <a:xfrm>
            <a:off x="3814762" y="971846"/>
            <a:ext cx="214314" cy="21136"/>
          </a:xfrm>
          <a:custGeom>
            <a:avLst/>
            <a:gdLst/>
            <a:ahLst/>
            <a:cxnLst/>
            <a:rect l="0" t="0" r="0" b="0"/>
            <a:pathLst>
              <a:path w="214314" h="21136">
                <a:moveTo>
                  <a:pt x="0" y="21135"/>
                </a:moveTo>
                <a:lnTo>
                  <a:pt x="6151" y="21135"/>
                </a:lnTo>
                <a:lnTo>
                  <a:pt x="8863" y="20341"/>
                </a:lnTo>
                <a:lnTo>
                  <a:pt x="18226" y="17342"/>
                </a:lnTo>
                <a:lnTo>
                  <a:pt x="23263" y="16225"/>
                </a:lnTo>
                <a:lnTo>
                  <a:pt x="28209" y="15481"/>
                </a:lnTo>
                <a:lnTo>
                  <a:pt x="33093" y="14984"/>
                </a:lnTo>
                <a:lnTo>
                  <a:pt x="39525" y="13859"/>
                </a:lnTo>
                <a:lnTo>
                  <a:pt x="46988" y="12316"/>
                </a:lnTo>
                <a:lnTo>
                  <a:pt x="55137" y="10493"/>
                </a:lnTo>
                <a:lnTo>
                  <a:pt x="62952" y="9278"/>
                </a:lnTo>
                <a:lnTo>
                  <a:pt x="70543" y="8468"/>
                </a:lnTo>
                <a:lnTo>
                  <a:pt x="77985" y="7927"/>
                </a:lnTo>
                <a:lnTo>
                  <a:pt x="85327" y="7567"/>
                </a:lnTo>
                <a:lnTo>
                  <a:pt x="99836" y="7167"/>
                </a:lnTo>
                <a:lnTo>
                  <a:pt x="121391" y="6942"/>
                </a:lnTo>
                <a:lnTo>
                  <a:pt x="128553" y="6117"/>
                </a:lnTo>
                <a:lnTo>
                  <a:pt x="135708" y="4773"/>
                </a:lnTo>
                <a:lnTo>
                  <a:pt x="142860" y="3083"/>
                </a:lnTo>
                <a:lnTo>
                  <a:pt x="149215" y="1957"/>
                </a:lnTo>
                <a:lnTo>
                  <a:pt x="155039" y="1205"/>
                </a:lnTo>
                <a:lnTo>
                  <a:pt x="160510" y="705"/>
                </a:lnTo>
                <a:lnTo>
                  <a:pt x="165744" y="371"/>
                </a:lnTo>
                <a:lnTo>
                  <a:pt x="175793" y="0"/>
                </a:lnTo>
                <a:lnTo>
                  <a:pt x="180695" y="695"/>
                </a:lnTo>
                <a:lnTo>
                  <a:pt x="185551" y="1952"/>
                </a:lnTo>
                <a:lnTo>
                  <a:pt x="190376" y="3584"/>
                </a:lnTo>
                <a:lnTo>
                  <a:pt x="195180" y="4672"/>
                </a:lnTo>
                <a:lnTo>
                  <a:pt x="199970" y="5397"/>
                </a:lnTo>
                <a:lnTo>
                  <a:pt x="214313" y="68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0"/>
          <p:cNvSpPr/>
          <p:nvPr/>
        </p:nvSpPr>
        <p:spPr>
          <a:xfrm>
            <a:off x="4150518" y="935831"/>
            <a:ext cx="171451" cy="14288"/>
          </a:xfrm>
          <a:custGeom>
            <a:avLst/>
            <a:gdLst/>
            <a:ahLst/>
            <a:cxnLst/>
            <a:rect l="0" t="0" r="0" b="0"/>
            <a:pathLst>
              <a:path w="171451" h="14288">
                <a:moveTo>
                  <a:pt x="0" y="14287"/>
                </a:moveTo>
                <a:lnTo>
                  <a:pt x="3793" y="14287"/>
                </a:lnTo>
                <a:lnTo>
                  <a:pt x="5703" y="13494"/>
                </a:lnTo>
                <a:lnTo>
                  <a:pt x="7771" y="12171"/>
                </a:lnTo>
                <a:lnTo>
                  <a:pt x="9943" y="10495"/>
                </a:lnTo>
                <a:lnTo>
                  <a:pt x="12185" y="9378"/>
                </a:lnTo>
                <a:lnTo>
                  <a:pt x="14473" y="8633"/>
                </a:lnTo>
                <a:lnTo>
                  <a:pt x="16793" y="8137"/>
                </a:lnTo>
                <a:lnTo>
                  <a:pt x="19133" y="7805"/>
                </a:lnTo>
                <a:lnTo>
                  <a:pt x="23850" y="7438"/>
                </a:lnTo>
                <a:lnTo>
                  <a:pt x="32825" y="7274"/>
                </a:lnTo>
                <a:lnTo>
                  <a:pt x="100086" y="7146"/>
                </a:lnTo>
                <a:lnTo>
                  <a:pt x="106412" y="6351"/>
                </a:lnTo>
                <a:lnTo>
                  <a:pt x="112217" y="5028"/>
                </a:lnTo>
                <a:lnTo>
                  <a:pt x="117673" y="3352"/>
                </a:lnTo>
                <a:lnTo>
                  <a:pt x="122899" y="2234"/>
                </a:lnTo>
                <a:lnTo>
                  <a:pt x="127970" y="1489"/>
                </a:lnTo>
                <a:lnTo>
                  <a:pt x="132939" y="993"/>
                </a:lnTo>
                <a:lnTo>
                  <a:pt x="137838" y="662"/>
                </a:lnTo>
                <a:lnTo>
                  <a:pt x="142693" y="441"/>
                </a:lnTo>
                <a:lnTo>
                  <a:pt x="152319" y="196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1"/>
          <p:cNvSpPr/>
          <p:nvPr/>
        </p:nvSpPr>
        <p:spPr>
          <a:xfrm>
            <a:off x="4443412" y="785907"/>
            <a:ext cx="255602" cy="257071"/>
          </a:xfrm>
          <a:custGeom>
            <a:avLst/>
            <a:gdLst/>
            <a:ahLst/>
            <a:cxnLst/>
            <a:rect l="0" t="0" r="0" b="0"/>
            <a:pathLst>
              <a:path w="255602" h="257071">
                <a:moveTo>
                  <a:pt x="0" y="14193"/>
                </a:moveTo>
                <a:lnTo>
                  <a:pt x="3792" y="14193"/>
                </a:lnTo>
                <a:lnTo>
                  <a:pt x="5703" y="13399"/>
                </a:lnTo>
                <a:lnTo>
                  <a:pt x="12185" y="9283"/>
                </a:lnTo>
                <a:lnTo>
                  <a:pt x="19926" y="6917"/>
                </a:lnTo>
                <a:lnTo>
                  <a:pt x="27641" y="3551"/>
                </a:lnTo>
                <a:lnTo>
                  <a:pt x="32715" y="2335"/>
                </a:lnTo>
                <a:lnTo>
                  <a:pt x="38479" y="1525"/>
                </a:lnTo>
                <a:lnTo>
                  <a:pt x="44703" y="985"/>
                </a:lnTo>
                <a:lnTo>
                  <a:pt x="50439" y="625"/>
                </a:lnTo>
                <a:lnTo>
                  <a:pt x="61047" y="225"/>
                </a:lnTo>
                <a:lnTo>
                  <a:pt x="79736" y="0"/>
                </a:lnTo>
                <a:lnTo>
                  <a:pt x="86495" y="762"/>
                </a:lnTo>
                <a:lnTo>
                  <a:pt x="93382" y="2064"/>
                </a:lnTo>
                <a:lnTo>
                  <a:pt x="100355" y="3725"/>
                </a:lnTo>
                <a:lnTo>
                  <a:pt x="107384" y="4833"/>
                </a:lnTo>
                <a:lnTo>
                  <a:pt x="114452" y="5572"/>
                </a:lnTo>
                <a:lnTo>
                  <a:pt x="121545" y="6064"/>
                </a:lnTo>
                <a:lnTo>
                  <a:pt x="127067" y="7186"/>
                </a:lnTo>
                <a:lnTo>
                  <a:pt x="131543" y="8728"/>
                </a:lnTo>
                <a:lnTo>
                  <a:pt x="135320" y="10549"/>
                </a:lnTo>
                <a:lnTo>
                  <a:pt x="139426" y="11764"/>
                </a:lnTo>
                <a:lnTo>
                  <a:pt x="143751" y="12573"/>
                </a:lnTo>
                <a:lnTo>
                  <a:pt x="148222" y="13113"/>
                </a:lnTo>
                <a:lnTo>
                  <a:pt x="155306" y="15829"/>
                </a:lnTo>
                <a:lnTo>
                  <a:pt x="158306" y="17665"/>
                </a:lnTo>
                <a:lnTo>
                  <a:pt x="160306" y="19683"/>
                </a:lnTo>
                <a:lnTo>
                  <a:pt x="161640" y="21821"/>
                </a:lnTo>
                <a:lnTo>
                  <a:pt x="163121" y="26314"/>
                </a:lnTo>
                <a:lnTo>
                  <a:pt x="163955" y="33306"/>
                </a:lnTo>
                <a:lnTo>
                  <a:pt x="164150" y="38033"/>
                </a:lnTo>
                <a:lnTo>
                  <a:pt x="163409" y="40405"/>
                </a:lnTo>
                <a:lnTo>
                  <a:pt x="160468" y="45157"/>
                </a:lnTo>
                <a:lnTo>
                  <a:pt x="154398" y="49915"/>
                </a:lnTo>
                <a:lnTo>
                  <a:pt x="150557" y="52295"/>
                </a:lnTo>
                <a:lnTo>
                  <a:pt x="146409" y="54675"/>
                </a:lnTo>
                <a:lnTo>
                  <a:pt x="137566" y="59437"/>
                </a:lnTo>
                <a:lnTo>
                  <a:pt x="109490" y="73724"/>
                </a:lnTo>
                <a:lnTo>
                  <a:pt x="80959" y="88011"/>
                </a:lnTo>
                <a:lnTo>
                  <a:pt x="73552" y="92774"/>
                </a:lnTo>
                <a:lnTo>
                  <a:pt x="70467" y="95155"/>
                </a:lnTo>
                <a:lnTo>
                  <a:pt x="64920" y="97801"/>
                </a:lnTo>
                <a:lnTo>
                  <a:pt x="62330" y="98506"/>
                </a:lnTo>
                <a:lnTo>
                  <a:pt x="60604" y="99771"/>
                </a:lnTo>
                <a:lnTo>
                  <a:pt x="59453" y="101407"/>
                </a:lnTo>
                <a:lnTo>
                  <a:pt x="58685" y="103292"/>
                </a:lnTo>
                <a:lnTo>
                  <a:pt x="58967" y="105342"/>
                </a:lnTo>
                <a:lnTo>
                  <a:pt x="59949" y="107503"/>
                </a:lnTo>
                <a:lnTo>
                  <a:pt x="61397" y="109737"/>
                </a:lnTo>
                <a:lnTo>
                  <a:pt x="63157" y="111226"/>
                </a:lnTo>
                <a:lnTo>
                  <a:pt x="65123" y="112219"/>
                </a:lnTo>
                <a:lnTo>
                  <a:pt x="70219" y="114116"/>
                </a:lnTo>
                <a:lnTo>
                  <a:pt x="77775" y="117605"/>
                </a:lnTo>
                <a:lnTo>
                  <a:pt x="82806" y="118853"/>
                </a:lnTo>
                <a:lnTo>
                  <a:pt x="88542" y="119685"/>
                </a:lnTo>
                <a:lnTo>
                  <a:pt x="94746" y="120240"/>
                </a:lnTo>
                <a:lnTo>
                  <a:pt x="101264" y="121403"/>
                </a:lnTo>
                <a:lnTo>
                  <a:pt x="107991" y="122972"/>
                </a:lnTo>
                <a:lnTo>
                  <a:pt x="139688" y="131194"/>
                </a:lnTo>
                <a:lnTo>
                  <a:pt x="167154" y="138113"/>
                </a:lnTo>
                <a:lnTo>
                  <a:pt x="175730" y="140462"/>
                </a:lnTo>
                <a:lnTo>
                  <a:pt x="191608" y="145189"/>
                </a:lnTo>
                <a:lnTo>
                  <a:pt x="213935" y="152313"/>
                </a:lnTo>
                <a:lnTo>
                  <a:pt x="220411" y="155486"/>
                </a:lnTo>
                <a:lnTo>
                  <a:pt x="226316" y="159188"/>
                </a:lnTo>
                <a:lnTo>
                  <a:pt x="231840" y="163244"/>
                </a:lnTo>
                <a:lnTo>
                  <a:pt x="236316" y="166741"/>
                </a:lnTo>
                <a:lnTo>
                  <a:pt x="243406" y="172744"/>
                </a:lnTo>
                <a:lnTo>
                  <a:pt x="249204" y="180175"/>
                </a:lnTo>
                <a:lnTo>
                  <a:pt x="253632" y="187975"/>
                </a:lnTo>
                <a:lnTo>
                  <a:pt x="255601" y="194087"/>
                </a:lnTo>
                <a:lnTo>
                  <a:pt x="255332" y="197622"/>
                </a:lnTo>
                <a:lnTo>
                  <a:pt x="254359" y="201567"/>
                </a:lnTo>
                <a:lnTo>
                  <a:pt x="251161" y="209389"/>
                </a:lnTo>
                <a:lnTo>
                  <a:pt x="247094" y="215511"/>
                </a:lnTo>
                <a:lnTo>
                  <a:pt x="240524" y="220878"/>
                </a:lnTo>
                <a:lnTo>
                  <a:pt x="236549" y="223420"/>
                </a:lnTo>
                <a:lnTo>
                  <a:pt x="231518" y="225909"/>
                </a:lnTo>
                <a:lnTo>
                  <a:pt x="225783" y="228362"/>
                </a:lnTo>
                <a:lnTo>
                  <a:pt x="219578" y="230791"/>
                </a:lnTo>
                <a:lnTo>
                  <a:pt x="213854" y="233204"/>
                </a:lnTo>
                <a:lnTo>
                  <a:pt x="203261" y="238002"/>
                </a:lnTo>
                <a:lnTo>
                  <a:pt x="197420" y="239599"/>
                </a:lnTo>
                <a:lnTo>
                  <a:pt x="191145" y="240663"/>
                </a:lnTo>
                <a:lnTo>
                  <a:pt x="184580" y="241373"/>
                </a:lnTo>
                <a:lnTo>
                  <a:pt x="177822" y="242640"/>
                </a:lnTo>
                <a:lnTo>
                  <a:pt x="170935" y="244278"/>
                </a:lnTo>
                <a:lnTo>
                  <a:pt x="163963" y="246164"/>
                </a:lnTo>
                <a:lnTo>
                  <a:pt x="149866" y="250377"/>
                </a:lnTo>
                <a:lnTo>
                  <a:pt x="142773" y="252611"/>
                </a:lnTo>
                <a:lnTo>
                  <a:pt x="135664" y="254101"/>
                </a:lnTo>
                <a:lnTo>
                  <a:pt x="128543" y="255094"/>
                </a:lnTo>
                <a:lnTo>
                  <a:pt x="121414" y="255756"/>
                </a:lnTo>
                <a:lnTo>
                  <a:pt x="115074" y="256197"/>
                </a:lnTo>
                <a:lnTo>
                  <a:pt x="109260" y="256491"/>
                </a:lnTo>
                <a:lnTo>
                  <a:pt x="98566" y="256818"/>
                </a:lnTo>
                <a:lnTo>
                  <a:pt x="74048" y="257057"/>
                </a:lnTo>
                <a:lnTo>
                  <a:pt x="65718" y="257070"/>
                </a:lnTo>
                <a:lnTo>
                  <a:pt x="62862" y="256279"/>
                </a:lnTo>
                <a:lnTo>
                  <a:pt x="60958" y="254959"/>
                </a:lnTo>
                <a:lnTo>
                  <a:pt x="59689" y="253285"/>
                </a:lnTo>
                <a:lnTo>
                  <a:pt x="58049" y="252169"/>
                </a:lnTo>
                <a:lnTo>
                  <a:pt x="54110" y="250928"/>
                </a:lnTo>
                <a:lnTo>
                  <a:pt x="47430" y="250230"/>
                </a:lnTo>
                <a:lnTo>
                  <a:pt x="42863" y="2499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2"/>
          <p:cNvSpPr/>
          <p:nvPr/>
        </p:nvSpPr>
        <p:spPr>
          <a:xfrm>
            <a:off x="4829310" y="771525"/>
            <a:ext cx="199434" cy="298912"/>
          </a:xfrm>
          <a:custGeom>
            <a:avLst/>
            <a:gdLst/>
            <a:ahLst/>
            <a:cxnLst/>
            <a:rect l="0" t="0" r="0" b="0"/>
            <a:pathLst>
              <a:path w="199434" h="298912">
                <a:moveTo>
                  <a:pt x="99877" y="42862"/>
                </a:moveTo>
                <a:lnTo>
                  <a:pt x="99877" y="36012"/>
                </a:lnTo>
                <a:lnTo>
                  <a:pt x="96085" y="32013"/>
                </a:lnTo>
                <a:lnTo>
                  <a:pt x="94174" y="30867"/>
                </a:lnTo>
                <a:lnTo>
                  <a:pt x="89934" y="29593"/>
                </a:lnTo>
                <a:lnTo>
                  <a:pt x="86898" y="29254"/>
                </a:lnTo>
                <a:lnTo>
                  <a:pt x="83287" y="29027"/>
                </a:lnTo>
                <a:lnTo>
                  <a:pt x="79292" y="28876"/>
                </a:lnTo>
                <a:lnTo>
                  <a:pt x="75835" y="29569"/>
                </a:lnTo>
                <a:lnTo>
                  <a:pt x="69877" y="32456"/>
                </a:lnTo>
                <a:lnTo>
                  <a:pt x="65590" y="33544"/>
                </a:lnTo>
                <a:lnTo>
                  <a:pt x="60350" y="34268"/>
                </a:lnTo>
                <a:lnTo>
                  <a:pt x="54476" y="34752"/>
                </a:lnTo>
                <a:lnTo>
                  <a:pt x="48972" y="35868"/>
                </a:lnTo>
                <a:lnTo>
                  <a:pt x="43715" y="37405"/>
                </a:lnTo>
                <a:lnTo>
                  <a:pt x="38624" y="39224"/>
                </a:lnTo>
                <a:lnTo>
                  <a:pt x="33641" y="41231"/>
                </a:lnTo>
                <a:lnTo>
                  <a:pt x="28733" y="43362"/>
                </a:lnTo>
                <a:lnTo>
                  <a:pt x="23872" y="45577"/>
                </a:lnTo>
                <a:lnTo>
                  <a:pt x="19838" y="47847"/>
                </a:lnTo>
                <a:lnTo>
                  <a:pt x="16356" y="50154"/>
                </a:lnTo>
                <a:lnTo>
                  <a:pt x="10369" y="54834"/>
                </a:lnTo>
                <a:lnTo>
                  <a:pt x="5062" y="59560"/>
                </a:lnTo>
                <a:lnTo>
                  <a:pt x="1405" y="62891"/>
                </a:lnTo>
                <a:lnTo>
                  <a:pt x="891" y="64152"/>
                </a:lnTo>
                <a:lnTo>
                  <a:pt x="169" y="69719"/>
                </a:lnTo>
                <a:lnTo>
                  <a:pt x="0" y="74113"/>
                </a:lnTo>
                <a:lnTo>
                  <a:pt x="748" y="76396"/>
                </a:lnTo>
                <a:lnTo>
                  <a:pt x="3697" y="81049"/>
                </a:lnTo>
                <a:lnTo>
                  <a:pt x="9819" y="88132"/>
                </a:lnTo>
                <a:lnTo>
                  <a:pt x="12851" y="90504"/>
                </a:lnTo>
                <a:lnTo>
                  <a:pt x="16460" y="92880"/>
                </a:lnTo>
                <a:lnTo>
                  <a:pt x="20453" y="95257"/>
                </a:lnTo>
                <a:lnTo>
                  <a:pt x="25496" y="97636"/>
                </a:lnTo>
                <a:lnTo>
                  <a:pt x="31240" y="100015"/>
                </a:lnTo>
                <a:lnTo>
                  <a:pt x="37450" y="102395"/>
                </a:lnTo>
                <a:lnTo>
                  <a:pt x="50701" y="107157"/>
                </a:lnTo>
                <a:lnTo>
                  <a:pt x="57568" y="109538"/>
                </a:lnTo>
                <a:lnTo>
                  <a:pt x="64527" y="112712"/>
                </a:lnTo>
                <a:lnTo>
                  <a:pt x="71548" y="116417"/>
                </a:lnTo>
                <a:lnTo>
                  <a:pt x="78610" y="120473"/>
                </a:lnTo>
                <a:lnTo>
                  <a:pt x="86493" y="123972"/>
                </a:lnTo>
                <a:lnTo>
                  <a:pt x="94923" y="127098"/>
                </a:lnTo>
                <a:lnTo>
                  <a:pt x="103718" y="129975"/>
                </a:lnTo>
                <a:lnTo>
                  <a:pt x="111963" y="133481"/>
                </a:lnTo>
                <a:lnTo>
                  <a:pt x="119840" y="137406"/>
                </a:lnTo>
                <a:lnTo>
                  <a:pt x="127474" y="141610"/>
                </a:lnTo>
                <a:lnTo>
                  <a:pt x="134150" y="146000"/>
                </a:lnTo>
                <a:lnTo>
                  <a:pt x="140188" y="150515"/>
                </a:lnTo>
                <a:lnTo>
                  <a:pt x="145801" y="155112"/>
                </a:lnTo>
                <a:lnTo>
                  <a:pt x="151131" y="159764"/>
                </a:lnTo>
                <a:lnTo>
                  <a:pt x="156271" y="164453"/>
                </a:lnTo>
                <a:lnTo>
                  <a:pt x="166216" y="173896"/>
                </a:lnTo>
                <a:lnTo>
                  <a:pt x="175927" y="183385"/>
                </a:lnTo>
                <a:lnTo>
                  <a:pt x="179947" y="188138"/>
                </a:lnTo>
                <a:lnTo>
                  <a:pt x="183419" y="192894"/>
                </a:lnTo>
                <a:lnTo>
                  <a:pt x="186528" y="197652"/>
                </a:lnTo>
                <a:lnTo>
                  <a:pt x="189394" y="202411"/>
                </a:lnTo>
                <a:lnTo>
                  <a:pt x="192099" y="207172"/>
                </a:lnTo>
                <a:lnTo>
                  <a:pt x="196427" y="215901"/>
                </a:lnTo>
                <a:lnTo>
                  <a:pt x="198351" y="222427"/>
                </a:lnTo>
                <a:lnTo>
                  <a:pt x="199206" y="230089"/>
                </a:lnTo>
                <a:lnTo>
                  <a:pt x="199433" y="234355"/>
                </a:lnTo>
                <a:lnTo>
                  <a:pt x="197570" y="243328"/>
                </a:lnTo>
                <a:lnTo>
                  <a:pt x="194890" y="251815"/>
                </a:lnTo>
                <a:lnTo>
                  <a:pt x="193699" y="258232"/>
                </a:lnTo>
                <a:lnTo>
                  <a:pt x="191053" y="265846"/>
                </a:lnTo>
                <a:lnTo>
                  <a:pt x="187231" y="273729"/>
                </a:lnTo>
                <a:lnTo>
                  <a:pt x="182887" y="279878"/>
                </a:lnTo>
                <a:lnTo>
                  <a:pt x="178309" y="285257"/>
                </a:lnTo>
                <a:lnTo>
                  <a:pt x="175978" y="287802"/>
                </a:lnTo>
                <a:lnTo>
                  <a:pt x="173630" y="289499"/>
                </a:lnTo>
                <a:lnTo>
                  <a:pt x="168904" y="291385"/>
                </a:lnTo>
                <a:lnTo>
                  <a:pt x="165739" y="292681"/>
                </a:lnTo>
                <a:lnTo>
                  <a:pt x="162041" y="294339"/>
                </a:lnTo>
                <a:lnTo>
                  <a:pt x="157989" y="296239"/>
                </a:lnTo>
                <a:lnTo>
                  <a:pt x="154493" y="297505"/>
                </a:lnTo>
                <a:lnTo>
                  <a:pt x="148492" y="298911"/>
                </a:lnTo>
                <a:lnTo>
                  <a:pt x="145781" y="298493"/>
                </a:lnTo>
                <a:lnTo>
                  <a:pt x="140652" y="295911"/>
                </a:lnTo>
                <a:lnTo>
                  <a:pt x="137379" y="294905"/>
                </a:lnTo>
                <a:lnTo>
                  <a:pt x="133610" y="294235"/>
                </a:lnTo>
                <a:lnTo>
                  <a:pt x="129509" y="293787"/>
                </a:lnTo>
                <a:lnTo>
                  <a:pt x="125982" y="292696"/>
                </a:lnTo>
                <a:lnTo>
                  <a:pt x="119946" y="289366"/>
                </a:lnTo>
                <a:lnTo>
                  <a:pt x="116431" y="287367"/>
                </a:lnTo>
                <a:lnTo>
                  <a:pt x="108293" y="283029"/>
                </a:lnTo>
                <a:lnTo>
                  <a:pt x="104694" y="280761"/>
                </a:lnTo>
                <a:lnTo>
                  <a:pt x="98578" y="276124"/>
                </a:lnTo>
                <a:lnTo>
                  <a:pt x="95042" y="273776"/>
                </a:lnTo>
                <a:lnTo>
                  <a:pt x="91098" y="271417"/>
                </a:lnTo>
                <a:lnTo>
                  <a:pt x="86881" y="269051"/>
                </a:lnTo>
                <a:lnTo>
                  <a:pt x="83275" y="265886"/>
                </a:lnTo>
                <a:lnTo>
                  <a:pt x="77152" y="258136"/>
                </a:lnTo>
                <a:lnTo>
                  <a:pt x="73903" y="251516"/>
                </a:lnTo>
                <a:lnTo>
                  <a:pt x="71664" y="245135"/>
                </a:lnTo>
                <a:lnTo>
                  <a:pt x="68024" y="237007"/>
                </a:lnTo>
                <a:lnTo>
                  <a:pt x="65876" y="228103"/>
                </a:lnTo>
                <a:lnTo>
                  <a:pt x="64922" y="218854"/>
                </a:lnTo>
                <a:lnTo>
                  <a:pt x="64667" y="214165"/>
                </a:lnTo>
                <a:lnTo>
                  <a:pt x="64309" y="202098"/>
                </a:lnTo>
                <a:lnTo>
                  <a:pt x="64188" y="187117"/>
                </a:lnTo>
                <a:lnTo>
                  <a:pt x="64167" y="173534"/>
                </a:lnTo>
                <a:lnTo>
                  <a:pt x="64958" y="168870"/>
                </a:lnTo>
                <a:lnTo>
                  <a:pt x="66279" y="164174"/>
                </a:lnTo>
                <a:lnTo>
                  <a:pt x="67953" y="159455"/>
                </a:lnTo>
                <a:lnTo>
                  <a:pt x="69864" y="154722"/>
                </a:lnTo>
                <a:lnTo>
                  <a:pt x="71930" y="149979"/>
                </a:lnTo>
                <a:lnTo>
                  <a:pt x="76344" y="141270"/>
                </a:lnTo>
                <a:lnTo>
                  <a:pt x="80951" y="134753"/>
                </a:lnTo>
                <a:lnTo>
                  <a:pt x="84085" y="131110"/>
                </a:lnTo>
                <a:lnTo>
                  <a:pt x="87761" y="127094"/>
                </a:lnTo>
                <a:lnTo>
                  <a:pt x="96080" y="118398"/>
                </a:lnTo>
                <a:lnTo>
                  <a:pt x="105069" y="109242"/>
                </a:lnTo>
                <a:lnTo>
                  <a:pt x="108894" y="104578"/>
                </a:lnTo>
                <a:lnTo>
                  <a:pt x="112239" y="99881"/>
                </a:lnTo>
                <a:lnTo>
                  <a:pt x="115262" y="95162"/>
                </a:lnTo>
                <a:lnTo>
                  <a:pt x="118865" y="91223"/>
                </a:lnTo>
                <a:lnTo>
                  <a:pt x="122854" y="87802"/>
                </a:lnTo>
                <a:lnTo>
                  <a:pt x="127102" y="84729"/>
                </a:lnTo>
                <a:lnTo>
                  <a:pt x="130727" y="81092"/>
                </a:lnTo>
                <a:lnTo>
                  <a:pt x="136872" y="72818"/>
                </a:lnTo>
                <a:lnTo>
                  <a:pt x="142248" y="65965"/>
                </a:lnTo>
                <a:lnTo>
                  <a:pt x="144793" y="63027"/>
                </a:lnTo>
                <a:lnTo>
                  <a:pt x="147621" y="57645"/>
                </a:lnTo>
                <a:lnTo>
                  <a:pt x="148878" y="51813"/>
                </a:lnTo>
                <a:lnTo>
                  <a:pt x="149436" y="43930"/>
                </a:lnTo>
                <a:lnTo>
                  <a:pt x="149685" y="37251"/>
                </a:lnTo>
                <a:lnTo>
                  <a:pt x="149824" y="29029"/>
                </a:lnTo>
                <a:lnTo>
                  <a:pt x="149844" y="26496"/>
                </a:lnTo>
                <a:lnTo>
                  <a:pt x="149064" y="24014"/>
                </a:lnTo>
                <a:lnTo>
                  <a:pt x="146080" y="19139"/>
                </a:lnTo>
                <a:lnTo>
                  <a:pt x="139937" y="11932"/>
                </a:lnTo>
                <a:lnTo>
                  <a:pt x="136903" y="10336"/>
                </a:lnTo>
                <a:lnTo>
                  <a:pt x="133292" y="9272"/>
                </a:lnTo>
                <a:lnTo>
                  <a:pt x="129297" y="8562"/>
                </a:lnTo>
                <a:lnTo>
                  <a:pt x="125047" y="7296"/>
                </a:lnTo>
                <a:lnTo>
                  <a:pt x="120626" y="5657"/>
                </a:lnTo>
                <a:lnTo>
                  <a:pt x="116091" y="3771"/>
                </a:lnTo>
                <a:lnTo>
                  <a:pt x="111480" y="2514"/>
                </a:lnTo>
                <a:lnTo>
                  <a:pt x="106818" y="1676"/>
                </a:lnTo>
                <a:lnTo>
                  <a:pt x="102123" y="1117"/>
                </a:lnTo>
                <a:lnTo>
                  <a:pt x="96612" y="745"/>
                </a:lnTo>
                <a:lnTo>
                  <a:pt x="90557" y="496"/>
                </a:lnTo>
                <a:lnTo>
                  <a:pt x="77478" y="220"/>
                </a:lnTo>
                <a:lnTo>
                  <a:pt x="4987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3"/>
          <p:cNvSpPr/>
          <p:nvPr/>
        </p:nvSpPr>
        <p:spPr>
          <a:xfrm>
            <a:off x="2986087" y="1407318"/>
            <a:ext cx="250006" cy="478301"/>
          </a:xfrm>
          <a:custGeom>
            <a:avLst/>
            <a:gdLst/>
            <a:ahLst/>
            <a:cxnLst/>
            <a:rect l="0" t="0" r="0" b="0"/>
            <a:pathLst>
              <a:path w="250006" h="478301">
                <a:moveTo>
                  <a:pt x="21431" y="0"/>
                </a:moveTo>
                <a:lnTo>
                  <a:pt x="14582" y="0"/>
                </a:lnTo>
                <a:lnTo>
                  <a:pt x="14313" y="9943"/>
                </a:lnTo>
                <a:lnTo>
                  <a:pt x="15098" y="12185"/>
                </a:lnTo>
                <a:lnTo>
                  <a:pt x="19202" y="19133"/>
                </a:lnTo>
                <a:lnTo>
                  <a:pt x="21564" y="26218"/>
                </a:lnTo>
                <a:lnTo>
                  <a:pt x="24930" y="30967"/>
                </a:lnTo>
                <a:lnTo>
                  <a:pt x="26145" y="34139"/>
                </a:lnTo>
                <a:lnTo>
                  <a:pt x="27855" y="46981"/>
                </a:lnTo>
                <a:lnTo>
                  <a:pt x="28255" y="58981"/>
                </a:lnTo>
                <a:lnTo>
                  <a:pt x="28547" y="96381"/>
                </a:lnTo>
                <a:lnTo>
                  <a:pt x="28573" y="132248"/>
                </a:lnTo>
                <a:lnTo>
                  <a:pt x="30691" y="144502"/>
                </a:lnTo>
                <a:lnTo>
                  <a:pt x="34278" y="157092"/>
                </a:lnTo>
                <a:lnTo>
                  <a:pt x="38518" y="167979"/>
                </a:lnTo>
                <a:lnTo>
                  <a:pt x="45368" y="179241"/>
                </a:lnTo>
                <a:lnTo>
                  <a:pt x="52424" y="191398"/>
                </a:lnTo>
                <a:lnTo>
                  <a:pt x="59283" y="198307"/>
                </a:lnTo>
                <a:lnTo>
                  <a:pt x="63335" y="201261"/>
                </a:lnTo>
                <a:lnTo>
                  <a:pt x="67623" y="203230"/>
                </a:lnTo>
                <a:lnTo>
                  <a:pt x="72069" y="204543"/>
                </a:lnTo>
                <a:lnTo>
                  <a:pt x="76621" y="205419"/>
                </a:lnTo>
                <a:lnTo>
                  <a:pt x="83796" y="208508"/>
                </a:lnTo>
                <a:lnTo>
                  <a:pt x="86820" y="210443"/>
                </a:lnTo>
                <a:lnTo>
                  <a:pt x="94414" y="212593"/>
                </a:lnTo>
                <a:lnTo>
                  <a:pt x="98661" y="213166"/>
                </a:lnTo>
                <a:lnTo>
                  <a:pt x="103081" y="212755"/>
                </a:lnTo>
                <a:lnTo>
                  <a:pt x="107614" y="211686"/>
                </a:lnTo>
                <a:lnTo>
                  <a:pt x="112224" y="210181"/>
                </a:lnTo>
                <a:lnTo>
                  <a:pt x="119463" y="206391"/>
                </a:lnTo>
                <a:lnTo>
                  <a:pt x="126120" y="202061"/>
                </a:lnTo>
                <a:lnTo>
                  <a:pt x="130117" y="199795"/>
                </a:lnTo>
                <a:lnTo>
                  <a:pt x="134370" y="197490"/>
                </a:lnTo>
                <a:lnTo>
                  <a:pt x="138792" y="194367"/>
                </a:lnTo>
                <a:lnTo>
                  <a:pt x="143328" y="190697"/>
                </a:lnTo>
                <a:lnTo>
                  <a:pt x="147940" y="186662"/>
                </a:lnTo>
                <a:lnTo>
                  <a:pt x="152602" y="182385"/>
                </a:lnTo>
                <a:lnTo>
                  <a:pt x="162015" y="173400"/>
                </a:lnTo>
                <a:lnTo>
                  <a:pt x="176239" y="159416"/>
                </a:lnTo>
                <a:lnTo>
                  <a:pt x="180993" y="153902"/>
                </a:lnTo>
                <a:lnTo>
                  <a:pt x="185749" y="147845"/>
                </a:lnTo>
                <a:lnTo>
                  <a:pt x="190508" y="141426"/>
                </a:lnTo>
                <a:lnTo>
                  <a:pt x="195268" y="135559"/>
                </a:lnTo>
                <a:lnTo>
                  <a:pt x="200028" y="130060"/>
                </a:lnTo>
                <a:lnTo>
                  <a:pt x="204790" y="124807"/>
                </a:lnTo>
                <a:lnTo>
                  <a:pt x="212197" y="114737"/>
                </a:lnTo>
                <a:lnTo>
                  <a:pt x="218135" y="104969"/>
                </a:lnTo>
                <a:lnTo>
                  <a:pt x="223420" y="95336"/>
                </a:lnTo>
                <a:lnTo>
                  <a:pt x="226298" y="85764"/>
                </a:lnTo>
                <a:lnTo>
                  <a:pt x="227918" y="71449"/>
                </a:lnTo>
                <a:lnTo>
                  <a:pt x="228398" y="59270"/>
                </a:lnTo>
                <a:lnTo>
                  <a:pt x="228560" y="48044"/>
                </a:lnTo>
                <a:lnTo>
                  <a:pt x="226466" y="40932"/>
                </a:lnTo>
                <a:lnTo>
                  <a:pt x="222446" y="31016"/>
                </a:lnTo>
                <a:lnTo>
                  <a:pt x="221322" y="30203"/>
                </a:lnTo>
                <a:lnTo>
                  <a:pt x="217957" y="29298"/>
                </a:lnTo>
                <a:lnTo>
                  <a:pt x="216742" y="28264"/>
                </a:lnTo>
                <a:lnTo>
                  <a:pt x="215932" y="26780"/>
                </a:lnTo>
                <a:lnTo>
                  <a:pt x="215392" y="24997"/>
                </a:lnTo>
                <a:lnTo>
                  <a:pt x="215032" y="24602"/>
                </a:lnTo>
                <a:lnTo>
                  <a:pt x="214793" y="25133"/>
                </a:lnTo>
                <a:lnTo>
                  <a:pt x="214321" y="38459"/>
                </a:lnTo>
                <a:lnTo>
                  <a:pt x="214313" y="56212"/>
                </a:lnTo>
                <a:lnTo>
                  <a:pt x="216430" y="64935"/>
                </a:lnTo>
                <a:lnTo>
                  <a:pt x="222084" y="78772"/>
                </a:lnTo>
                <a:lnTo>
                  <a:pt x="224256" y="83471"/>
                </a:lnTo>
                <a:lnTo>
                  <a:pt x="226669" y="95042"/>
                </a:lnTo>
                <a:lnTo>
                  <a:pt x="228536" y="108122"/>
                </a:lnTo>
                <a:lnTo>
                  <a:pt x="232011" y="121873"/>
                </a:lnTo>
                <a:lnTo>
                  <a:pt x="234085" y="135922"/>
                </a:lnTo>
                <a:lnTo>
                  <a:pt x="235800" y="150104"/>
                </a:lnTo>
                <a:lnTo>
                  <a:pt x="239208" y="164344"/>
                </a:lnTo>
                <a:lnTo>
                  <a:pt x="241252" y="178611"/>
                </a:lnTo>
                <a:lnTo>
                  <a:pt x="242161" y="192889"/>
                </a:lnTo>
                <a:lnTo>
                  <a:pt x="242565" y="207172"/>
                </a:lnTo>
                <a:lnTo>
                  <a:pt x="244861" y="221458"/>
                </a:lnTo>
                <a:lnTo>
                  <a:pt x="246584" y="228601"/>
                </a:lnTo>
                <a:lnTo>
                  <a:pt x="247733" y="236539"/>
                </a:lnTo>
                <a:lnTo>
                  <a:pt x="248499" y="245005"/>
                </a:lnTo>
                <a:lnTo>
                  <a:pt x="249010" y="253824"/>
                </a:lnTo>
                <a:lnTo>
                  <a:pt x="249577" y="269973"/>
                </a:lnTo>
                <a:lnTo>
                  <a:pt x="249942" y="299744"/>
                </a:lnTo>
                <a:lnTo>
                  <a:pt x="250005" y="317590"/>
                </a:lnTo>
                <a:lnTo>
                  <a:pt x="247903" y="330064"/>
                </a:lnTo>
                <a:lnTo>
                  <a:pt x="244323" y="343545"/>
                </a:lnTo>
                <a:lnTo>
                  <a:pt x="240086" y="357474"/>
                </a:lnTo>
                <a:lnTo>
                  <a:pt x="233440" y="371603"/>
                </a:lnTo>
                <a:lnTo>
                  <a:pt x="229446" y="378704"/>
                </a:lnTo>
                <a:lnTo>
                  <a:pt x="225195" y="385819"/>
                </a:lnTo>
                <a:lnTo>
                  <a:pt x="216239" y="400075"/>
                </a:lnTo>
                <a:lnTo>
                  <a:pt x="211628" y="406417"/>
                </a:lnTo>
                <a:lnTo>
                  <a:pt x="206967" y="412232"/>
                </a:lnTo>
                <a:lnTo>
                  <a:pt x="202272" y="417697"/>
                </a:lnTo>
                <a:lnTo>
                  <a:pt x="196760" y="422927"/>
                </a:lnTo>
                <a:lnTo>
                  <a:pt x="190705" y="428001"/>
                </a:lnTo>
                <a:lnTo>
                  <a:pt x="184286" y="432972"/>
                </a:lnTo>
                <a:lnTo>
                  <a:pt x="178420" y="437079"/>
                </a:lnTo>
                <a:lnTo>
                  <a:pt x="172922" y="440611"/>
                </a:lnTo>
                <a:lnTo>
                  <a:pt x="167669" y="443760"/>
                </a:lnTo>
                <a:lnTo>
                  <a:pt x="161785" y="446652"/>
                </a:lnTo>
                <a:lnTo>
                  <a:pt x="155482" y="449375"/>
                </a:lnTo>
                <a:lnTo>
                  <a:pt x="148898" y="451983"/>
                </a:lnTo>
                <a:lnTo>
                  <a:pt x="142922" y="454516"/>
                </a:lnTo>
                <a:lnTo>
                  <a:pt x="132048" y="459447"/>
                </a:lnTo>
                <a:lnTo>
                  <a:pt x="117001" y="466685"/>
                </a:lnTo>
                <a:lnTo>
                  <a:pt x="111338" y="468286"/>
                </a:lnTo>
                <a:lnTo>
                  <a:pt x="105182" y="469353"/>
                </a:lnTo>
                <a:lnTo>
                  <a:pt x="98696" y="470065"/>
                </a:lnTo>
                <a:lnTo>
                  <a:pt x="92785" y="471333"/>
                </a:lnTo>
                <a:lnTo>
                  <a:pt x="87257" y="472972"/>
                </a:lnTo>
                <a:lnTo>
                  <a:pt x="81984" y="474858"/>
                </a:lnTo>
                <a:lnTo>
                  <a:pt x="76087" y="476116"/>
                </a:lnTo>
                <a:lnTo>
                  <a:pt x="69775" y="476954"/>
                </a:lnTo>
                <a:lnTo>
                  <a:pt x="63185" y="477514"/>
                </a:lnTo>
                <a:lnTo>
                  <a:pt x="57205" y="477886"/>
                </a:lnTo>
                <a:lnTo>
                  <a:pt x="46326" y="478300"/>
                </a:lnTo>
                <a:lnTo>
                  <a:pt x="41203" y="477617"/>
                </a:lnTo>
                <a:lnTo>
                  <a:pt x="36200" y="476368"/>
                </a:lnTo>
                <a:lnTo>
                  <a:pt x="31277" y="474741"/>
                </a:lnTo>
                <a:lnTo>
                  <a:pt x="23690" y="470817"/>
                </a:lnTo>
                <a:lnTo>
                  <a:pt x="20556" y="468659"/>
                </a:lnTo>
                <a:lnTo>
                  <a:pt x="14957" y="462029"/>
                </a:lnTo>
                <a:lnTo>
                  <a:pt x="7342" y="451487"/>
                </a:lnTo>
                <a:lnTo>
                  <a:pt x="4895" y="448629"/>
                </a:lnTo>
                <a:lnTo>
                  <a:pt x="2175" y="443337"/>
                </a:lnTo>
                <a:lnTo>
                  <a:pt x="0" y="4357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4"/>
          <p:cNvSpPr/>
          <p:nvPr/>
        </p:nvSpPr>
        <p:spPr>
          <a:xfrm>
            <a:off x="3371850" y="1507331"/>
            <a:ext cx="214313" cy="14288"/>
          </a:xfrm>
          <a:custGeom>
            <a:avLst/>
            <a:gdLst/>
            <a:ahLst/>
            <a:cxnLst/>
            <a:rect l="0" t="0" r="0" b="0"/>
            <a:pathLst>
              <a:path w="214313" h="14288">
                <a:moveTo>
                  <a:pt x="0" y="14287"/>
                </a:moveTo>
                <a:lnTo>
                  <a:pt x="60967" y="14287"/>
                </a:lnTo>
                <a:lnTo>
                  <a:pt x="66838" y="13494"/>
                </a:lnTo>
                <a:lnTo>
                  <a:pt x="73133" y="12171"/>
                </a:lnTo>
                <a:lnTo>
                  <a:pt x="79712" y="10495"/>
                </a:lnTo>
                <a:lnTo>
                  <a:pt x="86478" y="9378"/>
                </a:lnTo>
                <a:lnTo>
                  <a:pt x="93371" y="8633"/>
                </a:lnTo>
                <a:lnTo>
                  <a:pt x="100347" y="8136"/>
                </a:lnTo>
                <a:lnTo>
                  <a:pt x="106585" y="7805"/>
                </a:lnTo>
                <a:lnTo>
                  <a:pt x="117750" y="7438"/>
                </a:lnTo>
                <a:lnTo>
                  <a:pt x="136753" y="7231"/>
                </a:lnTo>
                <a:lnTo>
                  <a:pt x="142762" y="6408"/>
                </a:lnTo>
                <a:lnTo>
                  <a:pt x="148356" y="5066"/>
                </a:lnTo>
                <a:lnTo>
                  <a:pt x="153673" y="3377"/>
                </a:lnTo>
                <a:lnTo>
                  <a:pt x="159598" y="2251"/>
                </a:lnTo>
                <a:lnTo>
                  <a:pt x="165930" y="1501"/>
                </a:lnTo>
                <a:lnTo>
                  <a:pt x="172532" y="1001"/>
                </a:lnTo>
                <a:lnTo>
                  <a:pt x="178522" y="667"/>
                </a:lnTo>
                <a:lnTo>
                  <a:pt x="189409" y="296"/>
                </a:lnTo>
                <a:lnTo>
                  <a:pt x="203631" y="58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5"/>
          <p:cNvSpPr/>
          <p:nvPr/>
        </p:nvSpPr>
        <p:spPr>
          <a:xfrm>
            <a:off x="3393289" y="1600200"/>
            <a:ext cx="228593" cy="20437"/>
          </a:xfrm>
          <a:custGeom>
            <a:avLst/>
            <a:gdLst/>
            <a:ahLst/>
            <a:cxnLst/>
            <a:rect l="0" t="0" r="0" b="0"/>
            <a:pathLst>
              <a:path w="228593" h="20437">
                <a:moveTo>
                  <a:pt x="7136" y="7143"/>
                </a:moveTo>
                <a:lnTo>
                  <a:pt x="3343" y="7143"/>
                </a:lnTo>
                <a:lnTo>
                  <a:pt x="2226" y="7937"/>
                </a:lnTo>
                <a:lnTo>
                  <a:pt x="1482" y="9260"/>
                </a:lnTo>
                <a:lnTo>
                  <a:pt x="0" y="14261"/>
                </a:lnTo>
                <a:lnTo>
                  <a:pt x="3786" y="18072"/>
                </a:lnTo>
                <a:lnTo>
                  <a:pt x="6490" y="19191"/>
                </a:lnTo>
                <a:lnTo>
                  <a:pt x="9880" y="19938"/>
                </a:lnTo>
                <a:lnTo>
                  <a:pt x="13728" y="20436"/>
                </a:lnTo>
                <a:lnTo>
                  <a:pt x="17087" y="19974"/>
                </a:lnTo>
                <a:lnTo>
                  <a:pt x="20120" y="18872"/>
                </a:lnTo>
                <a:lnTo>
                  <a:pt x="22935" y="17343"/>
                </a:lnTo>
                <a:lnTo>
                  <a:pt x="27194" y="16325"/>
                </a:lnTo>
                <a:lnTo>
                  <a:pt x="32414" y="15645"/>
                </a:lnTo>
                <a:lnTo>
                  <a:pt x="38275" y="15193"/>
                </a:lnTo>
                <a:lnTo>
                  <a:pt x="44564" y="14891"/>
                </a:lnTo>
                <a:lnTo>
                  <a:pt x="57902" y="14555"/>
                </a:lnTo>
                <a:lnTo>
                  <a:pt x="78798" y="14367"/>
                </a:lnTo>
                <a:lnTo>
                  <a:pt x="85867" y="13546"/>
                </a:lnTo>
                <a:lnTo>
                  <a:pt x="92960" y="12206"/>
                </a:lnTo>
                <a:lnTo>
                  <a:pt x="100071" y="10518"/>
                </a:lnTo>
                <a:lnTo>
                  <a:pt x="107193" y="9393"/>
                </a:lnTo>
                <a:lnTo>
                  <a:pt x="114321" y="8643"/>
                </a:lnTo>
                <a:lnTo>
                  <a:pt x="121455" y="8143"/>
                </a:lnTo>
                <a:lnTo>
                  <a:pt x="128592" y="7016"/>
                </a:lnTo>
                <a:lnTo>
                  <a:pt x="135732" y="5471"/>
                </a:lnTo>
                <a:lnTo>
                  <a:pt x="142873" y="3647"/>
                </a:lnTo>
                <a:lnTo>
                  <a:pt x="150014" y="2431"/>
                </a:lnTo>
                <a:lnTo>
                  <a:pt x="157157" y="1621"/>
                </a:lnTo>
                <a:lnTo>
                  <a:pt x="164300" y="1080"/>
                </a:lnTo>
                <a:lnTo>
                  <a:pt x="170649" y="720"/>
                </a:lnTo>
                <a:lnTo>
                  <a:pt x="181938" y="320"/>
                </a:lnTo>
                <a:lnTo>
                  <a:pt x="201326" y="63"/>
                </a:lnTo>
                <a:lnTo>
                  <a:pt x="22859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6"/>
          <p:cNvSpPr/>
          <p:nvPr/>
        </p:nvSpPr>
        <p:spPr>
          <a:xfrm>
            <a:off x="3821914" y="1478756"/>
            <a:ext cx="264312" cy="207170"/>
          </a:xfrm>
          <a:custGeom>
            <a:avLst/>
            <a:gdLst/>
            <a:ahLst/>
            <a:cxnLst/>
            <a:rect l="0" t="0" r="0" b="0"/>
            <a:pathLst>
              <a:path w="264312" h="207170">
                <a:moveTo>
                  <a:pt x="7136" y="0"/>
                </a:moveTo>
                <a:lnTo>
                  <a:pt x="286" y="0"/>
                </a:lnTo>
                <a:lnTo>
                  <a:pt x="17" y="6151"/>
                </a:lnTo>
                <a:lnTo>
                  <a:pt x="0" y="10642"/>
                </a:lnTo>
                <a:lnTo>
                  <a:pt x="791" y="12651"/>
                </a:lnTo>
                <a:lnTo>
                  <a:pt x="3786" y="16999"/>
                </a:lnTo>
                <a:lnTo>
                  <a:pt x="7764" y="21578"/>
                </a:lnTo>
                <a:lnTo>
                  <a:pt x="12177" y="27053"/>
                </a:lnTo>
                <a:lnTo>
                  <a:pt x="14465" y="30735"/>
                </a:lnTo>
                <a:lnTo>
                  <a:pt x="16785" y="34777"/>
                </a:lnTo>
                <a:lnTo>
                  <a:pt x="19124" y="38266"/>
                </a:lnTo>
                <a:lnTo>
                  <a:pt x="23841" y="44259"/>
                </a:lnTo>
                <a:lnTo>
                  <a:pt x="27004" y="47762"/>
                </a:lnTo>
                <a:lnTo>
                  <a:pt x="34751" y="55888"/>
                </a:lnTo>
                <a:lnTo>
                  <a:pt x="62029" y="83442"/>
                </a:lnTo>
                <a:lnTo>
                  <a:pt x="66750" y="87378"/>
                </a:lnTo>
                <a:lnTo>
                  <a:pt x="71485" y="90796"/>
                </a:lnTo>
                <a:lnTo>
                  <a:pt x="76229" y="93868"/>
                </a:lnTo>
                <a:lnTo>
                  <a:pt x="80979" y="97503"/>
                </a:lnTo>
                <a:lnTo>
                  <a:pt x="85733" y="101515"/>
                </a:lnTo>
                <a:lnTo>
                  <a:pt x="90490" y="105776"/>
                </a:lnTo>
                <a:lnTo>
                  <a:pt x="96042" y="110205"/>
                </a:lnTo>
                <a:lnTo>
                  <a:pt x="102126" y="114745"/>
                </a:lnTo>
                <a:lnTo>
                  <a:pt x="108563" y="119359"/>
                </a:lnTo>
                <a:lnTo>
                  <a:pt x="114441" y="123229"/>
                </a:lnTo>
                <a:lnTo>
                  <a:pt x="119947" y="126602"/>
                </a:lnTo>
                <a:lnTo>
                  <a:pt x="125206" y="129645"/>
                </a:lnTo>
                <a:lnTo>
                  <a:pt x="130299" y="133261"/>
                </a:lnTo>
                <a:lnTo>
                  <a:pt x="135282" y="137260"/>
                </a:lnTo>
                <a:lnTo>
                  <a:pt x="140192" y="141513"/>
                </a:lnTo>
                <a:lnTo>
                  <a:pt x="145846" y="145142"/>
                </a:lnTo>
                <a:lnTo>
                  <a:pt x="151996" y="148355"/>
                </a:lnTo>
                <a:lnTo>
                  <a:pt x="158479" y="151291"/>
                </a:lnTo>
                <a:lnTo>
                  <a:pt x="163593" y="154835"/>
                </a:lnTo>
                <a:lnTo>
                  <a:pt x="167797" y="158786"/>
                </a:lnTo>
                <a:lnTo>
                  <a:pt x="171393" y="163007"/>
                </a:lnTo>
                <a:lnTo>
                  <a:pt x="176172" y="166615"/>
                </a:lnTo>
                <a:lnTo>
                  <a:pt x="181739" y="169814"/>
                </a:lnTo>
                <a:lnTo>
                  <a:pt x="187831" y="172741"/>
                </a:lnTo>
                <a:lnTo>
                  <a:pt x="193481" y="174692"/>
                </a:lnTo>
                <a:lnTo>
                  <a:pt x="198834" y="175992"/>
                </a:lnTo>
                <a:lnTo>
                  <a:pt x="203991" y="176859"/>
                </a:lnTo>
                <a:lnTo>
                  <a:pt x="211837" y="179940"/>
                </a:lnTo>
                <a:lnTo>
                  <a:pt x="218764" y="183954"/>
                </a:lnTo>
                <a:lnTo>
                  <a:pt x="227134" y="188384"/>
                </a:lnTo>
                <a:lnTo>
                  <a:pt x="240772" y="195341"/>
                </a:lnTo>
                <a:lnTo>
                  <a:pt x="248028" y="197943"/>
                </a:lnTo>
                <a:lnTo>
                  <a:pt x="255361" y="199614"/>
                </a:lnTo>
                <a:lnTo>
                  <a:pt x="262583" y="205625"/>
                </a:lnTo>
                <a:lnTo>
                  <a:pt x="264311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7"/>
          <p:cNvSpPr/>
          <p:nvPr/>
        </p:nvSpPr>
        <p:spPr>
          <a:xfrm>
            <a:off x="3843337" y="1493043"/>
            <a:ext cx="178595" cy="192883"/>
          </a:xfrm>
          <a:custGeom>
            <a:avLst/>
            <a:gdLst/>
            <a:ahLst/>
            <a:cxnLst/>
            <a:rect l="0" t="0" r="0" b="0"/>
            <a:pathLst>
              <a:path w="178595" h="192883">
                <a:moveTo>
                  <a:pt x="178594" y="0"/>
                </a:moveTo>
                <a:lnTo>
                  <a:pt x="174802" y="3793"/>
                </a:lnTo>
                <a:lnTo>
                  <a:pt x="173684" y="5703"/>
                </a:lnTo>
                <a:lnTo>
                  <a:pt x="171318" y="12979"/>
                </a:lnTo>
                <a:lnTo>
                  <a:pt x="169775" y="16590"/>
                </a:lnTo>
                <a:lnTo>
                  <a:pt x="165943" y="24836"/>
                </a:lnTo>
                <a:lnTo>
                  <a:pt x="161594" y="33793"/>
                </a:lnTo>
                <a:lnTo>
                  <a:pt x="158529" y="38403"/>
                </a:lnTo>
                <a:lnTo>
                  <a:pt x="154899" y="43065"/>
                </a:lnTo>
                <a:lnTo>
                  <a:pt x="150891" y="47760"/>
                </a:lnTo>
                <a:lnTo>
                  <a:pt x="146631" y="53271"/>
                </a:lnTo>
                <a:lnTo>
                  <a:pt x="142204" y="59327"/>
                </a:lnTo>
                <a:lnTo>
                  <a:pt x="137665" y="65745"/>
                </a:lnTo>
                <a:lnTo>
                  <a:pt x="132258" y="71611"/>
                </a:lnTo>
                <a:lnTo>
                  <a:pt x="126272" y="77110"/>
                </a:lnTo>
                <a:lnTo>
                  <a:pt x="119900" y="82363"/>
                </a:lnTo>
                <a:lnTo>
                  <a:pt x="114064" y="88246"/>
                </a:lnTo>
                <a:lnTo>
                  <a:pt x="108587" y="94550"/>
                </a:lnTo>
                <a:lnTo>
                  <a:pt x="103348" y="101133"/>
                </a:lnTo>
                <a:lnTo>
                  <a:pt x="98267" y="107110"/>
                </a:lnTo>
                <a:lnTo>
                  <a:pt x="93293" y="112682"/>
                </a:lnTo>
                <a:lnTo>
                  <a:pt x="88389" y="117984"/>
                </a:lnTo>
                <a:lnTo>
                  <a:pt x="70110" y="136823"/>
                </a:lnTo>
                <a:lnTo>
                  <a:pt x="53405" y="153694"/>
                </a:lnTo>
                <a:lnTo>
                  <a:pt x="48304" y="158025"/>
                </a:lnTo>
                <a:lnTo>
                  <a:pt x="43315" y="161706"/>
                </a:lnTo>
                <a:lnTo>
                  <a:pt x="38402" y="164955"/>
                </a:lnTo>
                <a:lnTo>
                  <a:pt x="33539" y="168707"/>
                </a:lnTo>
                <a:lnTo>
                  <a:pt x="28709" y="172796"/>
                </a:lnTo>
                <a:lnTo>
                  <a:pt x="17136" y="183181"/>
                </a:lnTo>
                <a:lnTo>
                  <a:pt x="13437" y="186718"/>
                </a:lnTo>
                <a:lnTo>
                  <a:pt x="8387" y="191664"/>
                </a:lnTo>
                <a:lnTo>
                  <a:pt x="7179" y="192070"/>
                </a:lnTo>
                <a:lnTo>
                  <a:pt x="1653" y="192721"/>
                </a:lnTo>
                <a:lnTo>
                  <a:pt x="0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8"/>
          <p:cNvSpPr/>
          <p:nvPr/>
        </p:nvSpPr>
        <p:spPr>
          <a:xfrm>
            <a:off x="4221956" y="1528762"/>
            <a:ext cx="235745" cy="57151"/>
          </a:xfrm>
          <a:custGeom>
            <a:avLst/>
            <a:gdLst/>
            <a:ahLst/>
            <a:cxnLst/>
            <a:rect l="0" t="0" r="0" b="0"/>
            <a:pathLst>
              <a:path w="235745" h="57151">
                <a:moveTo>
                  <a:pt x="0" y="0"/>
                </a:moveTo>
                <a:lnTo>
                  <a:pt x="0" y="6850"/>
                </a:lnTo>
                <a:lnTo>
                  <a:pt x="794" y="7741"/>
                </a:lnTo>
                <a:lnTo>
                  <a:pt x="3792" y="10849"/>
                </a:lnTo>
                <a:lnTo>
                  <a:pt x="5703" y="11995"/>
                </a:lnTo>
                <a:lnTo>
                  <a:pt x="9943" y="13269"/>
                </a:lnTo>
                <a:lnTo>
                  <a:pt x="12185" y="14402"/>
                </a:lnTo>
                <a:lnTo>
                  <a:pt x="14473" y="15951"/>
                </a:lnTo>
                <a:lnTo>
                  <a:pt x="16792" y="17778"/>
                </a:lnTo>
                <a:lnTo>
                  <a:pt x="19926" y="19789"/>
                </a:lnTo>
                <a:lnTo>
                  <a:pt x="23603" y="21924"/>
                </a:lnTo>
                <a:lnTo>
                  <a:pt x="27641" y="24141"/>
                </a:lnTo>
                <a:lnTo>
                  <a:pt x="31921" y="25619"/>
                </a:lnTo>
                <a:lnTo>
                  <a:pt x="36362" y="26604"/>
                </a:lnTo>
                <a:lnTo>
                  <a:pt x="40910" y="27261"/>
                </a:lnTo>
                <a:lnTo>
                  <a:pt x="45530" y="27699"/>
                </a:lnTo>
                <a:lnTo>
                  <a:pt x="50197" y="27991"/>
                </a:lnTo>
                <a:lnTo>
                  <a:pt x="54896" y="28186"/>
                </a:lnTo>
                <a:lnTo>
                  <a:pt x="59616" y="29109"/>
                </a:lnTo>
                <a:lnTo>
                  <a:pt x="64350" y="30519"/>
                </a:lnTo>
                <a:lnTo>
                  <a:pt x="69094" y="32252"/>
                </a:lnTo>
                <a:lnTo>
                  <a:pt x="73844" y="33408"/>
                </a:lnTo>
                <a:lnTo>
                  <a:pt x="78598" y="34178"/>
                </a:lnTo>
                <a:lnTo>
                  <a:pt x="83354" y="34691"/>
                </a:lnTo>
                <a:lnTo>
                  <a:pt x="88907" y="35034"/>
                </a:lnTo>
                <a:lnTo>
                  <a:pt x="101427" y="35414"/>
                </a:lnTo>
                <a:lnTo>
                  <a:pt x="107305" y="36310"/>
                </a:lnTo>
                <a:lnTo>
                  <a:pt x="112811" y="37700"/>
                </a:lnTo>
                <a:lnTo>
                  <a:pt x="118070" y="39421"/>
                </a:lnTo>
                <a:lnTo>
                  <a:pt x="123164" y="40568"/>
                </a:lnTo>
                <a:lnTo>
                  <a:pt x="128147" y="41333"/>
                </a:lnTo>
                <a:lnTo>
                  <a:pt x="133056" y="41843"/>
                </a:lnTo>
                <a:lnTo>
                  <a:pt x="138710" y="42183"/>
                </a:lnTo>
                <a:lnTo>
                  <a:pt x="151343" y="42560"/>
                </a:lnTo>
                <a:lnTo>
                  <a:pt x="168050" y="42773"/>
                </a:lnTo>
                <a:lnTo>
                  <a:pt x="173152" y="43597"/>
                </a:lnTo>
                <a:lnTo>
                  <a:pt x="178141" y="44940"/>
                </a:lnTo>
                <a:lnTo>
                  <a:pt x="183054" y="46628"/>
                </a:lnTo>
                <a:lnTo>
                  <a:pt x="187917" y="47754"/>
                </a:lnTo>
                <a:lnTo>
                  <a:pt x="192747" y="48505"/>
                </a:lnTo>
                <a:lnTo>
                  <a:pt x="197554" y="49005"/>
                </a:lnTo>
                <a:lnTo>
                  <a:pt x="201553" y="49339"/>
                </a:lnTo>
                <a:lnTo>
                  <a:pt x="208112" y="49710"/>
                </a:lnTo>
                <a:lnTo>
                  <a:pt x="213674" y="49875"/>
                </a:lnTo>
                <a:lnTo>
                  <a:pt x="216267" y="49918"/>
                </a:lnTo>
                <a:lnTo>
                  <a:pt x="218791" y="50741"/>
                </a:lnTo>
                <a:lnTo>
                  <a:pt x="221267" y="52084"/>
                </a:lnTo>
                <a:lnTo>
                  <a:pt x="223711" y="53773"/>
                </a:lnTo>
                <a:lnTo>
                  <a:pt x="226134" y="54898"/>
                </a:lnTo>
                <a:lnTo>
                  <a:pt x="232544" y="56483"/>
                </a:lnTo>
                <a:lnTo>
                  <a:pt x="235744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9"/>
          <p:cNvSpPr/>
          <p:nvPr/>
        </p:nvSpPr>
        <p:spPr>
          <a:xfrm>
            <a:off x="4307689" y="1485900"/>
            <a:ext cx="42855" cy="235744"/>
          </a:xfrm>
          <a:custGeom>
            <a:avLst/>
            <a:gdLst/>
            <a:ahLst/>
            <a:cxnLst/>
            <a:rect l="0" t="0" r="0" b="0"/>
            <a:pathLst>
              <a:path w="42855" h="235744">
                <a:moveTo>
                  <a:pt x="14279" y="0"/>
                </a:moveTo>
                <a:lnTo>
                  <a:pt x="14279" y="10641"/>
                </a:lnTo>
                <a:lnTo>
                  <a:pt x="13486" y="12650"/>
                </a:lnTo>
                <a:lnTo>
                  <a:pt x="12163" y="14783"/>
                </a:lnTo>
                <a:lnTo>
                  <a:pt x="10487" y="16999"/>
                </a:lnTo>
                <a:lnTo>
                  <a:pt x="9369" y="19270"/>
                </a:lnTo>
                <a:lnTo>
                  <a:pt x="8128" y="23910"/>
                </a:lnTo>
                <a:lnTo>
                  <a:pt x="7004" y="27052"/>
                </a:lnTo>
                <a:lnTo>
                  <a:pt x="5460" y="30735"/>
                </a:lnTo>
                <a:lnTo>
                  <a:pt x="3637" y="34777"/>
                </a:lnTo>
                <a:lnTo>
                  <a:pt x="2422" y="39060"/>
                </a:lnTo>
                <a:lnTo>
                  <a:pt x="1612" y="43502"/>
                </a:lnTo>
                <a:lnTo>
                  <a:pt x="1072" y="48051"/>
                </a:lnTo>
                <a:lnTo>
                  <a:pt x="472" y="55222"/>
                </a:lnTo>
                <a:lnTo>
                  <a:pt x="205" y="61849"/>
                </a:lnTo>
                <a:lnTo>
                  <a:pt x="34" y="79039"/>
                </a:lnTo>
                <a:lnTo>
                  <a:pt x="0" y="97721"/>
                </a:lnTo>
                <a:lnTo>
                  <a:pt x="791" y="102454"/>
                </a:lnTo>
                <a:lnTo>
                  <a:pt x="2112" y="107196"/>
                </a:lnTo>
                <a:lnTo>
                  <a:pt x="3786" y="111945"/>
                </a:lnTo>
                <a:lnTo>
                  <a:pt x="4903" y="115905"/>
                </a:lnTo>
                <a:lnTo>
                  <a:pt x="6144" y="122421"/>
                </a:lnTo>
                <a:lnTo>
                  <a:pt x="6474" y="126064"/>
                </a:lnTo>
                <a:lnTo>
                  <a:pt x="6695" y="130080"/>
                </a:lnTo>
                <a:lnTo>
                  <a:pt x="6842" y="134345"/>
                </a:lnTo>
                <a:lnTo>
                  <a:pt x="7733" y="138776"/>
                </a:lnTo>
                <a:lnTo>
                  <a:pt x="9121" y="143317"/>
                </a:lnTo>
                <a:lnTo>
                  <a:pt x="10841" y="147932"/>
                </a:lnTo>
                <a:lnTo>
                  <a:pt x="11987" y="152596"/>
                </a:lnTo>
                <a:lnTo>
                  <a:pt x="12751" y="157293"/>
                </a:lnTo>
                <a:lnTo>
                  <a:pt x="13260" y="162012"/>
                </a:lnTo>
                <a:lnTo>
                  <a:pt x="14394" y="166745"/>
                </a:lnTo>
                <a:lnTo>
                  <a:pt x="15943" y="171488"/>
                </a:lnTo>
                <a:lnTo>
                  <a:pt x="17770" y="176238"/>
                </a:lnTo>
                <a:lnTo>
                  <a:pt x="19781" y="180198"/>
                </a:lnTo>
                <a:lnTo>
                  <a:pt x="21916" y="183632"/>
                </a:lnTo>
                <a:lnTo>
                  <a:pt x="24133" y="186715"/>
                </a:lnTo>
                <a:lnTo>
                  <a:pt x="25611" y="189564"/>
                </a:lnTo>
                <a:lnTo>
                  <a:pt x="26596" y="192257"/>
                </a:lnTo>
                <a:lnTo>
                  <a:pt x="27691" y="198160"/>
                </a:lnTo>
                <a:lnTo>
                  <a:pt x="27983" y="201956"/>
                </a:lnTo>
                <a:lnTo>
                  <a:pt x="28178" y="206075"/>
                </a:lnTo>
                <a:lnTo>
                  <a:pt x="29101" y="209614"/>
                </a:lnTo>
                <a:lnTo>
                  <a:pt x="30510" y="212768"/>
                </a:lnTo>
                <a:lnTo>
                  <a:pt x="34684" y="219740"/>
                </a:lnTo>
                <a:lnTo>
                  <a:pt x="35819" y="221105"/>
                </a:lnTo>
                <a:lnTo>
                  <a:pt x="37371" y="222810"/>
                </a:lnTo>
                <a:lnTo>
                  <a:pt x="39199" y="224740"/>
                </a:lnTo>
                <a:lnTo>
                  <a:pt x="40417" y="226820"/>
                </a:lnTo>
                <a:lnTo>
                  <a:pt x="41230" y="229001"/>
                </a:lnTo>
                <a:lnTo>
                  <a:pt x="42854" y="2357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0"/>
          <p:cNvSpPr/>
          <p:nvPr/>
        </p:nvSpPr>
        <p:spPr>
          <a:xfrm>
            <a:off x="4500562" y="1421608"/>
            <a:ext cx="392601" cy="242886"/>
          </a:xfrm>
          <a:custGeom>
            <a:avLst/>
            <a:gdLst/>
            <a:ahLst/>
            <a:cxnLst/>
            <a:rect l="0" t="0" r="0" b="0"/>
            <a:pathLst>
              <a:path w="392601" h="242886">
                <a:moveTo>
                  <a:pt x="0" y="57148"/>
                </a:moveTo>
                <a:lnTo>
                  <a:pt x="0" y="50997"/>
                </a:lnTo>
                <a:lnTo>
                  <a:pt x="6151" y="43940"/>
                </a:lnTo>
                <a:lnTo>
                  <a:pt x="10642" y="39388"/>
                </a:lnTo>
                <a:lnTo>
                  <a:pt x="13445" y="38164"/>
                </a:lnTo>
                <a:lnTo>
                  <a:pt x="24180" y="35648"/>
                </a:lnTo>
                <a:lnTo>
                  <a:pt x="34328" y="30228"/>
                </a:lnTo>
                <a:lnTo>
                  <a:pt x="50917" y="23595"/>
                </a:lnTo>
                <a:lnTo>
                  <a:pt x="61259" y="18952"/>
                </a:lnTo>
                <a:lnTo>
                  <a:pt x="76007" y="11876"/>
                </a:lnTo>
                <a:lnTo>
                  <a:pt x="87755" y="9246"/>
                </a:lnTo>
                <a:lnTo>
                  <a:pt x="99328" y="7283"/>
                </a:lnTo>
                <a:lnTo>
                  <a:pt x="111098" y="2509"/>
                </a:lnTo>
                <a:lnTo>
                  <a:pt x="119756" y="1114"/>
                </a:lnTo>
                <a:lnTo>
                  <a:pt x="128896" y="494"/>
                </a:lnTo>
                <a:lnTo>
                  <a:pt x="138250" y="218"/>
                </a:lnTo>
                <a:lnTo>
                  <a:pt x="165804" y="11"/>
                </a:lnTo>
                <a:lnTo>
                  <a:pt x="179860" y="0"/>
                </a:lnTo>
                <a:lnTo>
                  <a:pt x="182613" y="793"/>
                </a:lnTo>
                <a:lnTo>
                  <a:pt x="190279" y="4908"/>
                </a:lnTo>
                <a:lnTo>
                  <a:pt x="197579" y="7273"/>
                </a:lnTo>
                <a:lnTo>
                  <a:pt x="202377" y="10640"/>
                </a:lnTo>
                <a:lnTo>
                  <a:pt x="203974" y="12649"/>
                </a:lnTo>
                <a:lnTo>
                  <a:pt x="205039" y="14782"/>
                </a:lnTo>
                <a:lnTo>
                  <a:pt x="206223" y="19268"/>
                </a:lnTo>
                <a:lnTo>
                  <a:pt x="206889" y="26257"/>
                </a:lnTo>
                <a:lnTo>
                  <a:pt x="207086" y="33355"/>
                </a:lnTo>
                <a:lnTo>
                  <a:pt x="207166" y="56178"/>
                </a:lnTo>
                <a:lnTo>
                  <a:pt x="206373" y="59677"/>
                </a:lnTo>
                <a:lnTo>
                  <a:pt x="203375" y="65680"/>
                </a:lnTo>
                <a:lnTo>
                  <a:pt x="199398" y="70994"/>
                </a:lnTo>
                <a:lnTo>
                  <a:pt x="194984" y="76795"/>
                </a:lnTo>
                <a:lnTo>
                  <a:pt x="192696" y="80565"/>
                </a:lnTo>
                <a:lnTo>
                  <a:pt x="190376" y="84666"/>
                </a:lnTo>
                <a:lnTo>
                  <a:pt x="185682" y="91338"/>
                </a:lnTo>
                <a:lnTo>
                  <a:pt x="180157" y="97744"/>
                </a:lnTo>
                <a:lnTo>
                  <a:pt x="172409" y="105882"/>
                </a:lnTo>
                <a:lnTo>
                  <a:pt x="168914" y="110275"/>
                </a:lnTo>
                <a:lnTo>
                  <a:pt x="165791" y="114791"/>
                </a:lnTo>
                <a:lnTo>
                  <a:pt x="162915" y="119389"/>
                </a:lnTo>
                <a:lnTo>
                  <a:pt x="157602" y="126615"/>
                </a:lnTo>
                <a:lnTo>
                  <a:pt x="152596" y="132472"/>
                </a:lnTo>
                <a:lnTo>
                  <a:pt x="147724" y="137721"/>
                </a:lnTo>
                <a:lnTo>
                  <a:pt x="142914" y="144817"/>
                </a:lnTo>
                <a:lnTo>
                  <a:pt x="140520" y="148931"/>
                </a:lnTo>
                <a:lnTo>
                  <a:pt x="135742" y="155620"/>
                </a:lnTo>
                <a:lnTo>
                  <a:pt x="130974" y="161238"/>
                </a:lnTo>
                <a:lnTo>
                  <a:pt x="126209" y="166381"/>
                </a:lnTo>
                <a:lnTo>
                  <a:pt x="119064" y="173739"/>
                </a:lnTo>
                <a:lnTo>
                  <a:pt x="82343" y="210548"/>
                </a:lnTo>
                <a:lnTo>
                  <a:pt x="81089" y="212596"/>
                </a:lnTo>
                <a:lnTo>
                  <a:pt x="78911" y="220131"/>
                </a:lnTo>
                <a:lnTo>
                  <a:pt x="72460" y="227489"/>
                </a:lnTo>
                <a:lnTo>
                  <a:pt x="72913" y="227858"/>
                </a:lnTo>
                <a:lnTo>
                  <a:pt x="75533" y="228269"/>
                </a:lnTo>
                <a:lnTo>
                  <a:pt x="76549" y="229173"/>
                </a:lnTo>
                <a:lnTo>
                  <a:pt x="77227" y="230568"/>
                </a:lnTo>
                <a:lnTo>
                  <a:pt x="78313" y="234720"/>
                </a:lnTo>
                <a:lnTo>
                  <a:pt x="84709" y="241803"/>
                </a:lnTo>
                <a:lnTo>
                  <a:pt x="93009" y="242565"/>
                </a:lnTo>
                <a:lnTo>
                  <a:pt x="104332" y="242822"/>
                </a:lnTo>
                <a:lnTo>
                  <a:pt x="346225" y="242885"/>
                </a:lnTo>
                <a:lnTo>
                  <a:pt x="356549" y="240769"/>
                </a:lnTo>
                <a:lnTo>
                  <a:pt x="365635" y="237976"/>
                </a:lnTo>
                <a:lnTo>
                  <a:pt x="375213" y="236404"/>
                </a:lnTo>
                <a:lnTo>
                  <a:pt x="386251" y="235759"/>
                </a:lnTo>
                <a:lnTo>
                  <a:pt x="389419" y="235749"/>
                </a:lnTo>
                <a:lnTo>
                  <a:pt x="390582" y="236540"/>
                </a:lnTo>
                <a:lnTo>
                  <a:pt x="391357" y="237862"/>
                </a:lnTo>
                <a:lnTo>
                  <a:pt x="392600" y="241893"/>
                </a:lnTo>
                <a:lnTo>
                  <a:pt x="391908" y="242224"/>
                </a:lnTo>
                <a:lnTo>
                  <a:pt x="385763" y="2428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1"/>
          <p:cNvSpPr/>
          <p:nvPr/>
        </p:nvSpPr>
        <p:spPr>
          <a:xfrm>
            <a:off x="3729074" y="1235868"/>
            <a:ext cx="1485710" cy="607218"/>
          </a:xfrm>
          <a:custGeom>
            <a:avLst/>
            <a:gdLst/>
            <a:ahLst/>
            <a:cxnLst/>
            <a:rect l="0" t="0" r="0" b="0"/>
            <a:pathLst>
              <a:path w="1485710" h="607218">
                <a:moveTo>
                  <a:pt x="42826" y="528638"/>
                </a:moveTo>
                <a:lnTo>
                  <a:pt x="49675" y="528638"/>
                </a:lnTo>
                <a:lnTo>
                  <a:pt x="49961" y="521788"/>
                </a:lnTo>
                <a:lnTo>
                  <a:pt x="49969" y="528351"/>
                </a:lnTo>
                <a:lnTo>
                  <a:pt x="53762" y="528553"/>
                </a:lnTo>
                <a:lnTo>
                  <a:pt x="54879" y="529375"/>
                </a:lnTo>
                <a:lnTo>
                  <a:pt x="55624" y="530717"/>
                </a:lnTo>
                <a:lnTo>
                  <a:pt x="56120" y="532405"/>
                </a:lnTo>
                <a:lnTo>
                  <a:pt x="57245" y="533530"/>
                </a:lnTo>
                <a:lnTo>
                  <a:pt x="58788" y="534281"/>
                </a:lnTo>
                <a:lnTo>
                  <a:pt x="60611" y="534781"/>
                </a:lnTo>
                <a:lnTo>
                  <a:pt x="64753" y="537454"/>
                </a:lnTo>
                <a:lnTo>
                  <a:pt x="66969" y="539277"/>
                </a:lnTo>
                <a:lnTo>
                  <a:pt x="69240" y="540493"/>
                </a:lnTo>
                <a:lnTo>
                  <a:pt x="84747" y="546398"/>
                </a:lnTo>
                <a:lnTo>
                  <a:pt x="97732" y="554253"/>
                </a:lnTo>
                <a:lnTo>
                  <a:pt x="144998" y="565980"/>
                </a:lnTo>
                <a:lnTo>
                  <a:pt x="183774" y="576670"/>
                </a:lnTo>
                <a:lnTo>
                  <a:pt x="227532" y="584125"/>
                </a:lnTo>
                <a:lnTo>
                  <a:pt x="249688" y="587412"/>
                </a:lnTo>
                <a:lnTo>
                  <a:pt x="265734" y="590478"/>
                </a:lnTo>
                <a:lnTo>
                  <a:pt x="304138" y="594564"/>
                </a:lnTo>
                <a:lnTo>
                  <a:pt x="331918" y="598442"/>
                </a:lnTo>
                <a:lnTo>
                  <a:pt x="373068" y="599753"/>
                </a:lnTo>
                <a:lnTo>
                  <a:pt x="412565" y="600805"/>
                </a:lnTo>
                <a:lnTo>
                  <a:pt x="457761" y="605717"/>
                </a:lnTo>
                <a:lnTo>
                  <a:pt x="493059" y="606774"/>
                </a:lnTo>
                <a:lnTo>
                  <a:pt x="653815" y="607217"/>
                </a:lnTo>
                <a:lnTo>
                  <a:pt x="694024" y="603426"/>
                </a:lnTo>
                <a:lnTo>
                  <a:pt x="736100" y="601068"/>
                </a:lnTo>
                <a:lnTo>
                  <a:pt x="774937" y="600369"/>
                </a:lnTo>
                <a:lnTo>
                  <a:pt x="815373" y="600162"/>
                </a:lnTo>
                <a:lnTo>
                  <a:pt x="853724" y="596309"/>
                </a:lnTo>
                <a:lnTo>
                  <a:pt x="907147" y="592805"/>
                </a:lnTo>
                <a:lnTo>
                  <a:pt x="945386" y="588220"/>
                </a:lnTo>
                <a:lnTo>
                  <a:pt x="986526" y="585715"/>
                </a:lnTo>
                <a:lnTo>
                  <a:pt x="1028084" y="580298"/>
                </a:lnTo>
                <a:lnTo>
                  <a:pt x="1107131" y="566674"/>
                </a:lnTo>
                <a:lnTo>
                  <a:pt x="1168828" y="554823"/>
                </a:lnTo>
                <a:lnTo>
                  <a:pt x="1204779" y="543893"/>
                </a:lnTo>
                <a:lnTo>
                  <a:pt x="1247572" y="531681"/>
                </a:lnTo>
                <a:lnTo>
                  <a:pt x="1291303" y="519508"/>
                </a:lnTo>
                <a:lnTo>
                  <a:pt x="1330750" y="505844"/>
                </a:lnTo>
                <a:lnTo>
                  <a:pt x="1368323" y="489798"/>
                </a:lnTo>
                <a:lnTo>
                  <a:pt x="1399498" y="471342"/>
                </a:lnTo>
                <a:lnTo>
                  <a:pt x="1428587" y="452409"/>
                </a:lnTo>
                <a:lnTo>
                  <a:pt x="1446315" y="441934"/>
                </a:lnTo>
                <a:lnTo>
                  <a:pt x="1450766" y="437498"/>
                </a:lnTo>
                <a:lnTo>
                  <a:pt x="1461618" y="420671"/>
                </a:lnTo>
                <a:lnTo>
                  <a:pt x="1473740" y="405278"/>
                </a:lnTo>
                <a:lnTo>
                  <a:pt x="1479946" y="395495"/>
                </a:lnTo>
                <a:lnTo>
                  <a:pt x="1483233" y="385855"/>
                </a:lnTo>
                <a:lnTo>
                  <a:pt x="1485084" y="371502"/>
                </a:lnTo>
                <a:lnTo>
                  <a:pt x="1485632" y="357196"/>
                </a:lnTo>
                <a:lnTo>
                  <a:pt x="1485709" y="352431"/>
                </a:lnTo>
                <a:lnTo>
                  <a:pt x="1483678" y="342903"/>
                </a:lnTo>
                <a:lnTo>
                  <a:pt x="1478072" y="328614"/>
                </a:lnTo>
                <a:lnTo>
                  <a:pt x="1471384" y="314325"/>
                </a:lnTo>
                <a:lnTo>
                  <a:pt x="1465934" y="304800"/>
                </a:lnTo>
                <a:lnTo>
                  <a:pt x="1453941" y="289719"/>
                </a:lnTo>
                <a:lnTo>
                  <a:pt x="1439539" y="271316"/>
                </a:lnTo>
                <a:lnTo>
                  <a:pt x="1410618" y="245563"/>
                </a:lnTo>
                <a:lnTo>
                  <a:pt x="1391866" y="231069"/>
                </a:lnTo>
                <a:lnTo>
                  <a:pt x="1371229" y="216720"/>
                </a:lnTo>
                <a:lnTo>
                  <a:pt x="1350033" y="202414"/>
                </a:lnTo>
                <a:lnTo>
                  <a:pt x="1324879" y="188121"/>
                </a:lnTo>
                <a:lnTo>
                  <a:pt x="1297318" y="173832"/>
                </a:lnTo>
                <a:lnTo>
                  <a:pt x="1212008" y="130969"/>
                </a:lnTo>
                <a:lnTo>
                  <a:pt x="1168214" y="112713"/>
                </a:lnTo>
                <a:lnTo>
                  <a:pt x="1123462" y="98523"/>
                </a:lnTo>
                <a:lnTo>
                  <a:pt x="1080021" y="84461"/>
                </a:lnTo>
                <a:lnTo>
                  <a:pt x="1045027" y="76531"/>
                </a:lnTo>
                <a:lnTo>
                  <a:pt x="996853" y="61831"/>
                </a:lnTo>
                <a:lnTo>
                  <a:pt x="957061" y="52275"/>
                </a:lnTo>
                <a:lnTo>
                  <a:pt x="918989" y="40536"/>
                </a:lnTo>
                <a:lnTo>
                  <a:pt x="878692" y="31678"/>
                </a:lnTo>
                <a:lnTo>
                  <a:pt x="817051" y="19145"/>
                </a:lnTo>
                <a:lnTo>
                  <a:pt x="781108" y="15727"/>
                </a:lnTo>
                <a:lnTo>
                  <a:pt x="745323" y="10922"/>
                </a:lnTo>
                <a:lnTo>
                  <a:pt x="709584" y="4471"/>
                </a:lnTo>
                <a:lnTo>
                  <a:pt x="673859" y="1325"/>
                </a:lnTo>
                <a:lnTo>
                  <a:pt x="638139" y="393"/>
                </a:lnTo>
                <a:lnTo>
                  <a:pt x="445396" y="0"/>
                </a:lnTo>
                <a:lnTo>
                  <a:pt x="409889" y="5704"/>
                </a:lnTo>
                <a:lnTo>
                  <a:pt x="340170" y="23849"/>
                </a:lnTo>
                <a:lnTo>
                  <a:pt x="289455" y="38103"/>
                </a:lnTo>
                <a:lnTo>
                  <a:pt x="265391" y="49037"/>
                </a:lnTo>
                <a:lnTo>
                  <a:pt x="235926" y="66954"/>
                </a:lnTo>
                <a:lnTo>
                  <a:pt x="178565" y="104786"/>
                </a:lnTo>
                <a:lnTo>
                  <a:pt x="157128" y="122858"/>
                </a:lnTo>
                <a:lnTo>
                  <a:pt x="135695" y="139502"/>
                </a:lnTo>
                <a:lnTo>
                  <a:pt x="118055" y="158280"/>
                </a:lnTo>
                <a:lnTo>
                  <a:pt x="92964" y="181049"/>
                </a:lnTo>
                <a:lnTo>
                  <a:pt x="71897" y="205537"/>
                </a:lnTo>
                <a:lnTo>
                  <a:pt x="55143" y="223090"/>
                </a:lnTo>
                <a:lnTo>
                  <a:pt x="39332" y="241255"/>
                </a:lnTo>
                <a:lnTo>
                  <a:pt x="32542" y="252481"/>
                </a:lnTo>
                <a:lnTo>
                  <a:pt x="19227" y="282280"/>
                </a:lnTo>
                <a:lnTo>
                  <a:pt x="7135" y="312692"/>
                </a:lnTo>
                <a:lnTo>
                  <a:pt x="4744" y="317999"/>
                </a:lnTo>
                <a:lnTo>
                  <a:pt x="2088" y="330246"/>
                </a:lnTo>
                <a:lnTo>
                  <a:pt x="592" y="348411"/>
                </a:lnTo>
                <a:lnTo>
                  <a:pt x="150" y="365964"/>
                </a:lnTo>
                <a:lnTo>
                  <a:pt x="0" y="389437"/>
                </a:lnTo>
                <a:lnTo>
                  <a:pt x="3766" y="408282"/>
                </a:lnTo>
                <a:lnTo>
                  <a:pt x="6117" y="425155"/>
                </a:lnTo>
                <a:lnTo>
                  <a:pt x="6813" y="444001"/>
                </a:lnTo>
                <a:lnTo>
                  <a:pt x="9093" y="455567"/>
                </a:lnTo>
                <a:lnTo>
                  <a:pt x="17024" y="479720"/>
                </a:lnTo>
                <a:lnTo>
                  <a:pt x="23892" y="496593"/>
                </a:lnTo>
                <a:lnTo>
                  <a:pt x="30953" y="511647"/>
                </a:lnTo>
                <a:lnTo>
                  <a:pt x="40451" y="530162"/>
                </a:lnTo>
                <a:lnTo>
                  <a:pt x="53939" y="547403"/>
                </a:lnTo>
                <a:lnTo>
                  <a:pt x="56966" y="554747"/>
                </a:lnTo>
                <a:lnTo>
                  <a:pt x="60487" y="559557"/>
                </a:lnTo>
                <a:lnTo>
                  <a:pt x="62537" y="561157"/>
                </a:lnTo>
                <a:lnTo>
                  <a:pt x="64699" y="562223"/>
                </a:lnTo>
                <a:lnTo>
                  <a:pt x="70077" y="563935"/>
                </a:lnTo>
                <a:lnTo>
                  <a:pt x="78544" y="5715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/>
          <p:cNvGrpSpPr/>
          <p:nvPr/>
        </p:nvGrpSpPr>
        <p:grpSpPr>
          <a:xfrm>
            <a:off x="2625107" y="2014537"/>
            <a:ext cx="5068701" cy="2486025"/>
            <a:chOff x="2625107" y="2014537"/>
            <a:chExt cx="5068701" cy="2486025"/>
          </a:xfrm>
        </p:grpSpPr>
        <p:sp>
          <p:nvSpPr>
            <p:cNvPr id="21" name="SMARTPenAnnotation172"/>
            <p:cNvSpPr/>
            <p:nvPr/>
          </p:nvSpPr>
          <p:spPr>
            <a:xfrm>
              <a:off x="2625107" y="2071687"/>
              <a:ext cx="318119" cy="214314"/>
            </a:xfrm>
            <a:custGeom>
              <a:avLst/>
              <a:gdLst/>
              <a:ahLst/>
              <a:cxnLst/>
              <a:rect l="0" t="0" r="0" b="0"/>
              <a:pathLst>
                <a:path w="318119" h="214314">
                  <a:moveTo>
                    <a:pt x="3793" y="0"/>
                  </a:moveTo>
                  <a:lnTo>
                    <a:pt x="0" y="0"/>
                  </a:lnTo>
                  <a:lnTo>
                    <a:pt x="5227" y="0"/>
                  </a:lnTo>
                  <a:lnTo>
                    <a:pt x="7130" y="794"/>
                  </a:lnTo>
                  <a:lnTo>
                    <a:pt x="8399" y="2117"/>
                  </a:lnTo>
                  <a:lnTo>
                    <a:pt x="9244" y="3792"/>
                  </a:lnTo>
                  <a:lnTo>
                    <a:pt x="10602" y="4910"/>
                  </a:lnTo>
                  <a:lnTo>
                    <a:pt x="12301" y="5654"/>
                  </a:lnTo>
                  <a:lnTo>
                    <a:pt x="14227" y="6151"/>
                  </a:lnTo>
                  <a:lnTo>
                    <a:pt x="18484" y="8819"/>
                  </a:lnTo>
                  <a:lnTo>
                    <a:pt x="25344" y="14784"/>
                  </a:lnTo>
                  <a:lnTo>
                    <a:pt x="30833" y="19271"/>
                  </a:lnTo>
                  <a:lnTo>
                    <a:pt x="38565" y="23911"/>
                  </a:lnTo>
                  <a:lnTo>
                    <a:pt x="45176" y="28619"/>
                  </a:lnTo>
                  <a:lnTo>
                    <a:pt x="51554" y="33357"/>
                  </a:lnTo>
                  <a:lnTo>
                    <a:pt x="59680" y="38109"/>
                  </a:lnTo>
                  <a:lnTo>
                    <a:pt x="64070" y="41281"/>
                  </a:lnTo>
                  <a:lnTo>
                    <a:pt x="68584" y="44983"/>
                  </a:lnTo>
                  <a:lnTo>
                    <a:pt x="73180" y="49039"/>
                  </a:lnTo>
                  <a:lnTo>
                    <a:pt x="82521" y="57778"/>
                  </a:lnTo>
                  <a:lnTo>
                    <a:pt x="87234" y="62331"/>
                  </a:lnTo>
                  <a:lnTo>
                    <a:pt x="91964" y="66160"/>
                  </a:lnTo>
                  <a:lnTo>
                    <a:pt x="101453" y="72532"/>
                  </a:lnTo>
                  <a:lnTo>
                    <a:pt x="161080" y="112009"/>
                  </a:lnTo>
                  <a:lnTo>
                    <a:pt x="167388" y="115948"/>
                  </a:lnTo>
                  <a:lnTo>
                    <a:pt x="173181" y="119367"/>
                  </a:lnTo>
                  <a:lnTo>
                    <a:pt x="178631" y="122441"/>
                  </a:lnTo>
                  <a:lnTo>
                    <a:pt x="184645" y="126077"/>
                  </a:lnTo>
                  <a:lnTo>
                    <a:pt x="197678" y="134351"/>
                  </a:lnTo>
                  <a:lnTo>
                    <a:pt x="203693" y="137986"/>
                  </a:lnTo>
                  <a:lnTo>
                    <a:pt x="209291" y="141203"/>
                  </a:lnTo>
                  <a:lnTo>
                    <a:pt x="214610" y="144142"/>
                  </a:lnTo>
                  <a:lnTo>
                    <a:pt x="220538" y="147688"/>
                  </a:lnTo>
                  <a:lnTo>
                    <a:pt x="233474" y="155862"/>
                  </a:lnTo>
                  <a:lnTo>
                    <a:pt x="239463" y="160264"/>
                  </a:lnTo>
                  <a:lnTo>
                    <a:pt x="245044" y="164787"/>
                  </a:lnTo>
                  <a:lnTo>
                    <a:pt x="250352" y="169389"/>
                  </a:lnTo>
                  <a:lnTo>
                    <a:pt x="255478" y="173251"/>
                  </a:lnTo>
                  <a:lnTo>
                    <a:pt x="269483" y="182479"/>
                  </a:lnTo>
                  <a:lnTo>
                    <a:pt x="276129" y="187729"/>
                  </a:lnTo>
                  <a:lnTo>
                    <a:pt x="281729" y="192708"/>
                  </a:lnTo>
                  <a:lnTo>
                    <a:pt x="287657" y="197567"/>
                  </a:lnTo>
                  <a:lnTo>
                    <a:pt x="295584" y="202372"/>
                  </a:lnTo>
                  <a:lnTo>
                    <a:pt x="302995" y="207015"/>
                  </a:lnTo>
                  <a:lnTo>
                    <a:pt x="306898" y="210540"/>
                  </a:lnTo>
                  <a:lnTo>
                    <a:pt x="309051" y="211798"/>
                  </a:lnTo>
                  <a:lnTo>
                    <a:pt x="318118" y="21431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73"/>
            <p:cNvSpPr/>
            <p:nvPr/>
          </p:nvSpPr>
          <p:spPr>
            <a:xfrm>
              <a:off x="2650331" y="2100262"/>
              <a:ext cx="235745" cy="228601"/>
            </a:xfrm>
            <a:custGeom>
              <a:avLst/>
              <a:gdLst/>
              <a:ahLst/>
              <a:cxnLst/>
              <a:rect l="0" t="0" r="0" b="0"/>
              <a:pathLst>
                <a:path w="235745" h="228601">
                  <a:moveTo>
                    <a:pt x="235744" y="0"/>
                  </a:moveTo>
                  <a:lnTo>
                    <a:pt x="229593" y="0"/>
                  </a:lnTo>
                  <a:lnTo>
                    <a:pt x="229262" y="794"/>
                  </a:lnTo>
                  <a:lnTo>
                    <a:pt x="228894" y="3792"/>
                  </a:lnTo>
                  <a:lnTo>
                    <a:pt x="228002" y="5703"/>
                  </a:lnTo>
                  <a:lnTo>
                    <a:pt x="224895" y="9943"/>
                  </a:lnTo>
                  <a:lnTo>
                    <a:pt x="218751" y="14474"/>
                  </a:lnTo>
                  <a:lnTo>
                    <a:pt x="214890" y="16793"/>
                  </a:lnTo>
                  <a:lnTo>
                    <a:pt x="208484" y="23603"/>
                  </a:lnTo>
                  <a:lnTo>
                    <a:pt x="205664" y="27642"/>
                  </a:lnTo>
                  <a:lnTo>
                    <a:pt x="201403" y="31922"/>
                  </a:lnTo>
                  <a:lnTo>
                    <a:pt x="196181" y="36362"/>
                  </a:lnTo>
                  <a:lnTo>
                    <a:pt x="190319" y="40910"/>
                  </a:lnTo>
                  <a:lnTo>
                    <a:pt x="184823" y="46324"/>
                  </a:lnTo>
                  <a:lnTo>
                    <a:pt x="179571" y="52314"/>
                  </a:lnTo>
                  <a:lnTo>
                    <a:pt x="174483" y="58688"/>
                  </a:lnTo>
                  <a:lnTo>
                    <a:pt x="168709" y="64526"/>
                  </a:lnTo>
                  <a:lnTo>
                    <a:pt x="162479" y="70004"/>
                  </a:lnTo>
                  <a:lnTo>
                    <a:pt x="155944" y="75245"/>
                  </a:lnTo>
                  <a:lnTo>
                    <a:pt x="150000" y="81119"/>
                  </a:lnTo>
                  <a:lnTo>
                    <a:pt x="144450" y="87417"/>
                  </a:lnTo>
                  <a:lnTo>
                    <a:pt x="139163" y="93997"/>
                  </a:lnTo>
                  <a:lnTo>
                    <a:pt x="133256" y="99971"/>
                  </a:lnTo>
                  <a:lnTo>
                    <a:pt x="126937" y="105541"/>
                  </a:lnTo>
                  <a:lnTo>
                    <a:pt x="120344" y="110842"/>
                  </a:lnTo>
                  <a:lnTo>
                    <a:pt x="113567" y="116757"/>
                  </a:lnTo>
                  <a:lnTo>
                    <a:pt x="106667" y="123082"/>
                  </a:lnTo>
                  <a:lnTo>
                    <a:pt x="87697" y="141244"/>
                  </a:lnTo>
                  <a:lnTo>
                    <a:pt x="52503" y="176117"/>
                  </a:lnTo>
                  <a:lnTo>
                    <a:pt x="48495" y="180911"/>
                  </a:lnTo>
                  <a:lnTo>
                    <a:pt x="45030" y="185695"/>
                  </a:lnTo>
                  <a:lnTo>
                    <a:pt x="41926" y="190472"/>
                  </a:lnTo>
                  <a:lnTo>
                    <a:pt x="38270" y="194450"/>
                  </a:lnTo>
                  <a:lnTo>
                    <a:pt x="34244" y="197896"/>
                  </a:lnTo>
                  <a:lnTo>
                    <a:pt x="29973" y="200987"/>
                  </a:lnTo>
                  <a:lnTo>
                    <a:pt x="26332" y="204635"/>
                  </a:lnTo>
                  <a:lnTo>
                    <a:pt x="23111" y="208655"/>
                  </a:lnTo>
                  <a:lnTo>
                    <a:pt x="20170" y="212922"/>
                  </a:lnTo>
                  <a:lnTo>
                    <a:pt x="17415" y="215767"/>
                  </a:lnTo>
                  <a:lnTo>
                    <a:pt x="14785" y="217663"/>
                  </a:lnTo>
                  <a:lnTo>
                    <a:pt x="9746" y="220564"/>
                  </a:lnTo>
                  <a:lnTo>
                    <a:pt x="3240" y="225866"/>
                  </a:lnTo>
                  <a:lnTo>
                    <a:pt x="0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174"/>
            <p:cNvSpPr/>
            <p:nvPr/>
          </p:nvSpPr>
          <p:spPr>
            <a:xfrm>
              <a:off x="3028950" y="2207418"/>
              <a:ext cx="328613" cy="7145"/>
            </a:xfrm>
            <a:custGeom>
              <a:avLst/>
              <a:gdLst/>
              <a:ahLst/>
              <a:cxnLst/>
              <a:rect l="0" t="0" r="0" b="0"/>
              <a:pathLst>
                <a:path w="328613" h="7145">
                  <a:moveTo>
                    <a:pt x="0" y="0"/>
                  </a:moveTo>
                  <a:lnTo>
                    <a:pt x="184719" y="0"/>
                  </a:lnTo>
                  <a:lnTo>
                    <a:pt x="192202" y="794"/>
                  </a:lnTo>
                  <a:lnTo>
                    <a:pt x="199572" y="2117"/>
                  </a:lnTo>
                  <a:lnTo>
                    <a:pt x="206867" y="3793"/>
                  </a:lnTo>
                  <a:lnTo>
                    <a:pt x="214111" y="4910"/>
                  </a:lnTo>
                  <a:lnTo>
                    <a:pt x="221322" y="5655"/>
                  </a:lnTo>
                  <a:lnTo>
                    <a:pt x="228510" y="6151"/>
                  </a:lnTo>
                  <a:lnTo>
                    <a:pt x="240731" y="6703"/>
                  </a:lnTo>
                  <a:lnTo>
                    <a:pt x="252247" y="6948"/>
                  </a:lnTo>
                  <a:lnTo>
                    <a:pt x="328612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175"/>
            <p:cNvSpPr/>
            <p:nvPr/>
          </p:nvSpPr>
          <p:spPr>
            <a:xfrm>
              <a:off x="3228975" y="2107406"/>
              <a:ext cx="35719" cy="250032"/>
            </a:xfrm>
            <a:custGeom>
              <a:avLst/>
              <a:gdLst/>
              <a:ahLst/>
              <a:cxnLst/>
              <a:rect l="0" t="0" r="0" b="0"/>
              <a:pathLst>
                <a:path w="35719" h="250032">
                  <a:moveTo>
                    <a:pt x="0" y="0"/>
                  </a:moveTo>
                  <a:lnTo>
                    <a:pt x="0" y="20853"/>
                  </a:lnTo>
                  <a:lnTo>
                    <a:pt x="793" y="24221"/>
                  </a:lnTo>
                  <a:lnTo>
                    <a:pt x="2116" y="27260"/>
                  </a:lnTo>
                  <a:lnTo>
                    <a:pt x="3792" y="30079"/>
                  </a:lnTo>
                  <a:lnTo>
                    <a:pt x="4909" y="33547"/>
                  </a:lnTo>
                  <a:lnTo>
                    <a:pt x="5654" y="37446"/>
                  </a:lnTo>
                  <a:lnTo>
                    <a:pt x="6150" y="41632"/>
                  </a:lnTo>
                  <a:lnTo>
                    <a:pt x="7275" y="46805"/>
                  </a:lnTo>
                  <a:lnTo>
                    <a:pt x="8819" y="52634"/>
                  </a:lnTo>
                  <a:lnTo>
                    <a:pt x="10641" y="58902"/>
                  </a:lnTo>
                  <a:lnTo>
                    <a:pt x="11857" y="65462"/>
                  </a:lnTo>
                  <a:lnTo>
                    <a:pt x="12667" y="72216"/>
                  </a:lnTo>
                  <a:lnTo>
                    <a:pt x="13207" y="79100"/>
                  </a:lnTo>
                  <a:lnTo>
                    <a:pt x="13567" y="85277"/>
                  </a:lnTo>
                  <a:lnTo>
                    <a:pt x="13967" y="96374"/>
                  </a:lnTo>
                  <a:lnTo>
                    <a:pt x="14867" y="102349"/>
                  </a:lnTo>
                  <a:lnTo>
                    <a:pt x="16261" y="108714"/>
                  </a:lnTo>
                  <a:lnTo>
                    <a:pt x="17985" y="115338"/>
                  </a:lnTo>
                  <a:lnTo>
                    <a:pt x="19133" y="121342"/>
                  </a:lnTo>
                  <a:lnTo>
                    <a:pt x="19899" y="126932"/>
                  </a:lnTo>
                  <a:lnTo>
                    <a:pt x="20409" y="132246"/>
                  </a:lnTo>
                  <a:lnTo>
                    <a:pt x="20750" y="138170"/>
                  </a:lnTo>
                  <a:lnTo>
                    <a:pt x="21128" y="151103"/>
                  </a:lnTo>
                  <a:lnTo>
                    <a:pt x="21391" y="178109"/>
                  </a:lnTo>
                  <a:lnTo>
                    <a:pt x="21404" y="183033"/>
                  </a:lnTo>
                  <a:lnTo>
                    <a:pt x="22207" y="187903"/>
                  </a:lnTo>
                  <a:lnTo>
                    <a:pt x="23536" y="192738"/>
                  </a:lnTo>
                  <a:lnTo>
                    <a:pt x="25215" y="197548"/>
                  </a:lnTo>
                  <a:lnTo>
                    <a:pt x="26335" y="201549"/>
                  </a:lnTo>
                  <a:lnTo>
                    <a:pt x="27082" y="205009"/>
                  </a:lnTo>
                  <a:lnTo>
                    <a:pt x="27911" y="210971"/>
                  </a:lnTo>
                  <a:lnTo>
                    <a:pt x="28280" y="216267"/>
                  </a:lnTo>
                  <a:lnTo>
                    <a:pt x="29172" y="218790"/>
                  </a:lnTo>
                  <a:lnTo>
                    <a:pt x="30560" y="221266"/>
                  </a:lnTo>
                  <a:lnTo>
                    <a:pt x="32279" y="223711"/>
                  </a:lnTo>
                  <a:lnTo>
                    <a:pt x="32632" y="226134"/>
                  </a:lnTo>
                  <a:lnTo>
                    <a:pt x="32074" y="228544"/>
                  </a:lnTo>
                  <a:lnTo>
                    <a:pt x="30907" y="230944"/>
                  </a:lnTo>
                  <a:lnTo>
                    <a:pt x="30923" y="233337"/>
                  </a:lnTo>
                  <a:lnTo>
                    <a:pt x="31728" y="235727"/>
                  </a:lnTo>
                  <a:lnTo>
                    <a:pt x="35485" y="242468"/>
                  </a:lnTo>
                  <a:lnTo>
                    <a:pt x="35718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176"/>
            <p:cNvSpPr/>
            <p:nvPr/>
          </p:nvSpPr>
          <p:spPr>
            <a:xfrm>
              <a:off x="3547293" y="2014537"/>
              <a:ext cx="188889" cy="371476"/>
            </a:xfrm>
            <a:custGeom>
              <a:avLst/>
              <a:gdLst/>
              <a:ahLst/>
              <a:cxnLst/>
              <a:rect l="0" t="0" r="0" b="0"/>
              <a:pathLst>
                <a:path w="188889" h="371476">
                  <a:moveTo>
                    <a:pt x="160313" y="0"/>
                  </a:moveTo>
                  <a:lnTo>
                    <a:pt x="154162" y="0"/>
                  </a:lnTo>
                  <a:lnTo>
                    <a:pt x="149671" y="3792"/>
                  </a:lnTo>
                  <a:lnTo>
                    <a:pt x="145529" y="9888"/>
                  </a:lnTo>
                  <a:lnTo>
                    <a:pt x="141042" y="17095"/>
                  </a:lnTo>
                  <a:lnTo>
                    <a:pt x="136402" y="22943"/>
                  </a:lnTo>
                  <a:lnTo>
                    <a:pt x="132466" y="26408"/>
                  </a:lnTo>
                  <a:lnTo>
                    <a:pt x="127461" y="30305"/>
                  </a:lnTo>
                  <a:lnTo>
                    <a:pt x="121743" y="34491"/>
                  </a:lnTo>
                  <a:lnTo>
                    <a:pt x="116343" y="38869"/>
                  </a:lnTo>
                  <a:lnTo>
                    <a:pt x="111156" y="43375"/>
                  </a:lnTo>
                  <a:lnTo>
                    <a:pt x="106111" y="47967"/>
                  </a:lnTo>
                  <a:lnTo>
                    <a:pt x="101159" y="53409"/>
                  </a:lnTo>
                  <a:lnTo>
                    <a:pt x="96271" y="59419"/>
                  </a:lnTo>
                  <a:lnTo>
                    <a:pt x="91424" y="65806"/>
                  </a:lnTo>
                  <a:lnTo>
                    <a:pt x="86606" y="71652"/>
                  </a:lnTo>
                  <a:lnTo>
                    <a:pt x="81806" y="77137"/>
                  </a:lnTo>
                  <a:lnTo>
                    <a:pt x="77019" y="82381"/>
                  </a:lnTo>
                  <a:lnTo>
                    <a:pt x="72240" y="88258"/>
                  </a:lnTo>
                  <a:lnTo>
                    <a:pt x="67466" y="94557"/>
                  </a:lnTo>
                  <a:lnTo>
                    <a:pt x="57929" y="107907"/>
                  </a:lnTo>
                  <a:lnTo>
                    <a:pt x="34108" y="142974"/>
                  </a:lnTo>
                  <a:lnTo>
                    <a:pt x="30139" y="150085"/>
                  </a:lnTo>
                  <a:lnTo>
                    <a:pt x="26699" y="157206"/>
                  </a:lnTo>
                  <a:lnTo>
                    <a:pt x="23612" y="164336"/>
                  </a:lnTo>
                  <a:lnTo>
                    <a:pt x="20760" y="171470"/>
                  </a:lnTo>
                  <a:lnTo>
                    <a:pt x="15475" y="185746"/>
                  </a:lnTo>
                  <a:lnTo>
                    <a:pt x="8037" y="207171"/>
                  </a:lnTo>
                  <a:lnTo>
                    <a:pt x="5614" y="213520"/>
                  </a:lnTo>
                  <a:lnTo>
                    <a:pt x="806" y="224808"/>
                  </a:lnTo>
                  <a:lnTo>
                    <a:pt x="0" y="230835"/>
                  </a:lnTo>
                  <a:lnTo>
                    <a:pt x="256" y="237234"/>
                  </a:lnTo>
                  <a:lnTo>
                    <a:pt x="1221" y="243881"/>
                  </a:lnTo>
                  <a:lnTo>
                    <a:pt x="1864" y="249899"/>
                  </a:lnTo>
                  <a:lnTo>
                    <a:pt x="2579" y="260821"/>
                  </a:lnTo>
                  <a:lnTo>
                    <a:pt x="5013" y="270966"/>
                  </a:lnTo>
                  <a:lnTo>
                    <a:pt x="6773" y="275894"/>
                  </a:lnTo>
                  <a:lnTo>
                    <a:pt x="9534" y="280767"/>
                  </a:lnTo>
                  <a:lnTo>
                    <a:pt x="12963" y="285603"/>
                  </a:lnTo>
                  <a:lnTo>
                    <a:pt x="16835" y="290414"/>
                  </a:lnTo>
                  <a:lnTo>
                    <a:pt x="21005" y="295210"/>
                  </a:lnTo>
                  <a:lnTo>
                    <a:pt x="25372" y="299994"/>
                  </a:lnTo>
                  <a:lnTo>
                    <a:pt x="29871" y="304771"/>
                  </a:lnTo>
                  <a:lnTo>
                    <a:pt x="34458" y="308749"/>
                  </a:lnTo>
                  <a:lnTo>
                    <a:pt x="39103" y="312195"/>
                  </a:lnTo>
                  <a:lnTo>
                    <a:pt x="61758" y="327222"/>
                  </a:lnTo>
                  <a:lnTo>
                    <a:pt x="68416" y="330860"/>
                  </a:lnTo>
                  <a:lnTo>
                    <a:pt x="75236" y="334080"/>
                  </a:lnTo>
                  <a:lnTo>
                    <a:pt x="82163" y="337020"/>
                  </a:lnTo>
                  <a:lnTo>
                    <a:pt x="94094" y="342403"/>
                  </a:lnTo>
                  <a:lnTo>
                    <a:pt x="99499" y="344950"/>
                  </a:lnTo>
                  <a:lnTo>
                    <a:pt x="105482" y="346648"/>
                  </a:lnTo>
                  <a:lnTo>
                    <a:pt x="111853" y="347780"/>
                  </a:lnTo>
                  <a:lnTo>
                    <a:pt x="118482" y="348535"/>
                  </a:lnTo>
                  <a:lnTo>
                    <a:pt x="124488" y="349831"/>
                  </a:lnTo>
                  <a:lnTo>
                    <a:pt x="130079" y="351490"/>
                  </a:lnTo>
                  <a:lnTo>
                    <a:pt x="147651" y="357616"/>
                  </a:lnTo>
                  <a:lnTo>
                    <a:pt x="188888" y="3714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177"/>
            <p:cNvSpPr/>
            <p:nvPr/>
          </p:nvSpPr>
          <p:spPr>
            <a:xfrm>
              <a:off x="3836193" y="2121693"/>
              <a:ext cx="221458" cy="207170"/>
            </a:xfrm>
            <a:custGeom>
              <a:avLst/>
              <a:gdLst/>
              <a:ahLst/>
              <a:cxnLst/>
              <a:rect l="0" t="0" r="0" b="0"/>
              <a:pathLst>
                <a:path w="221458" h="207170">
                  <a:moveTo>
                    <a:pt x="0" y="0"/>
                  </a:moveTo>
                  <a:lnTo>
                    <a:pt x="0" y="10642"/>
                  </a:lnTo>
                  <a:lnTo>
                    <a:pt x="2117" y="16901"/>
                  </a:lnTo>
                  <a:lnTo>
                    <a:pt x="3793" y="20792"/>
                  </a:lnTo>
                  <a:lnTo>
                    <a:pt x="7771" y="29350"/>
                  </a:lnTo>
                  <a:lnTo>
                    <a:pt x="16793" y="47778"/>
                  </a:lnTo>
                  <a:lnTo>
                    <a:pt x="19926" y="52490"/>
                  </a:lnTo>
                  <a:lnTo>
                    <a:pt x="23603" y="57218"/>
                  </a:lnTo>
                  <a:lnTo>
                    <a:pt x="27642" y="61958"/>
                  </a:lnTo>
                  <a:lnTo>
                    <a:pt x="31922" y="67499"/>
                  </a:lnTo>
                  <a:lnTo>
                    <a:pt x="36362" y="73575"/>
                  </a:lnTo>
                  <a:lnTo>
                    <a:pt x="40910" y="80006"/>
                  </a:lnTo>
                  <a:lnTo>
                    <a:pt x="45530" y="85881"/>
                  </a:lnTo>
                  <a:lnTo>
                    <a:pt x="50197" y="91385"/>
                  </a:lnTo>
                  <a:lnTo>
                    <a:pt x="54896" y="96643"/>
                  </a:lnTo>
                  <a:lnTo>
                    <a:pt x="60410" y="101735"/>
                  </a:lnTo>
                  <a:lnTo>
                    <a:pt x="66467" y="106717"/>
                  </a:lnTo>
                  <a:lnTo>
                    <a:pt x="72886" y="111626"/>
                  </a:lnTo>
                  <a:lnTo>
                    <a:pt x="78754" y="116486"/>
                  </a:lnTo>
                  <a:lnTo>
                    <a:pt x="84252" y="121314"/>
                  </a:lnTo>
                  <a:lnTo>
                    <a:pt x="89506" y="126120"/>
                  </a:lnTo>
                  <a:lnTo>
                    <a:pt x="95390" y="130911"/>
                  </a:lnTo>
                  <a:lnTo>
                    <a:pt x="101693" y="135693"/>
                  </a:lnTo>
                  <a:lnTo>
                    <a:pt x="108277" y="140468"/>
                  </a:lnTo>
                  <a:lnTo>
                    <a:pt x="114253" y="145239"/>
                  </a:lnTo>
                  <a:lnTo>
                    <a:pt x="119825" y="150008"/>
                  </a:lnTo>
                  <a:lnTo>
                    <a:pt x="125127" y="154774"/>
                  </a:lnTo>
                  <a:lnTo>
                    <a:pt x="130249" y="158745"/>
                  </a:lnTo>
                  <a:lnTo>
                    <a:pt x="135252" y="162186"/>
                  </a:lnTo>
                  <a:lnTo>
                    <a:pt x="140174" y="165274"/>
                  </a:lnTo>
                  <a:lnTo>
                    <a:pt x="145043" y="168127"/>
                  </a:lnTo>
                  <a:lnTo>
                    <a:pt x="149877" y="170822"/>
                  </a:lnTo>
                  <a:lnTo>
                    <a:pt x="159480" y="175934"/>
                  </a:lnTo>
                  <a:lnTo>
                    <a:pt x="197642" y="195252"/>
                  </a:lnTo>
                  <a:lnTo>
                    <a:pt x="201611" y="196843"/>
                  </a:lnTo>
                  <a:lnTo>
                    <a:pt x="208138" y="198611"/>
                  </a:lnTo>
                  <a:lnTo>
                    <a:pt x="213685" y="201513"/>
                  </a:lnTo>
                  <a:lnTo>
                    <a:pt x="221457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178"/>
            <p:cNvSpPr/>
            <p:nvPr/>
          </p:nvSpPr>
          <p:spPr>
            <a:xfrm>
              <a:off x="3886200" y="2128837"/>
              <a:ext cx="192882" cy="200026"/>
            </a:xfrm>
            <a:custGeom>
              <a:avLst/>
              <a:gdLst/>
              <a:ahLst/>
              <a:cxnLst/>
              <a:rect l="0" t="0" r="0" b="0"/>
              <a:pathLst>
                <a:path w="192882" h="200026">
                  <a:moveTo>
                    <a:pt x="192881" y="0"/>
                  </a:moveTo>
                  <a:lnTo>
                    <a:pt x="186730" y="6151"/>
                  </a:lnTo>
                  <a:lnTo>
                    <a:pt x="184062" y="6702"/>
                  </a:lnTo>
                  <a:lnTo>
                    <a:pt x="182239" y="6850"/>
                  </a:lnTo>
                  <a:lnTo>
                    <a:pt x="180230" y="8535"/>
                  </a:lnTo>
                  <a:lnTo>
                    <a:pt x="175881" y="14641"/>
                  </a:lnTo>
                  <a:lnTo>
                    <a:pt x="171303" y="20530"/>
                  </a:lnTo>
                  <a:lnTo>
                    <a:pt x="165828" y="26587"/>
                  </a:lnTo>
                  <a:lnTo>
                    <a:pt x="153821" y="38922"/>
                  </a:lnTo>
                  <a:lnTo>
                    <a:pt x="127049" y="65813"/>
                  </a:lnTo>
                  <a:lnTo>
                    <a:pt x="121212" y="72450"/>
                  </a:lnTo>
                  <a:lnTo>
                    <a:pt x="115733" y="79257"/>
                  </a:lnTo>
                  <a:lnTo>
                    <a:pt x="110493" y="86175"/>
                  </a:lnTo>
                  <a:lnTo>
                    <a:pt x="104618" y="92375"/>
                  </a:lnTo>
                  <a:lnTo>
                    <a:pt x="98320" y="98096"/>
                  </a:lnTo>
                  <a:lnTo>
                    <a:pt x="91740" y="103497"/>
                  </a:lnTo>
                  <a:lnTo>
                    <a:pt x="84972" y="109479"/>
                  </a:lnTo>
                  <a:lnTo>
                    <a:pt x="71103" y="122476"/>
                  </a:lnTo>
                  <a:lnTo>
                    <a:pt x="48499" y="144519"/>
                  </a:lnTo>
                  <a:lnTo>
                    <a:pt x="23927" y="168972"/>
                  </a:lnTo>
                  <a:lnTo>
                    <a:pt x="19920" y="173767"/>
                  </a:lnTo>
                  <a:lnTo>
                    <a:pt x="16455" y="178551"/>
                  </a:lnTo>
                  <a:lnTo>
                    <a:pt x="13351" y="183328"/>
                  </a:lnTo>
                  <a:lnTo>
                    <a:pt x="10488" y="186512"/>
                  </a:lnTo>
                  <a:lnTo>
                    <a:pt x="7785" y="188635"/>
                  </a:lnTo>
                  <a:lnTo>
                    <a:pt x="5190" y="190051"/>
                  </a:lnTo>
                  <a:lnTo>
                    <a:pt x="3460" y="191788"/>
                  </a:lnTo>
                  <a:lnTo>
                    <a:pt x="2306" y="193740"/>
                  </a:lnTo>
                  <a:lnTo>
                    <a:pt x="0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179"/>
            <p:cNvSpPr/>
            <p:nvPr/>
          </p:nvSpPr>
          <p:spPr>
            <a:xfrm>
              <a:off x="4200525" y="2178843"/>
              <a:ext cx="185738" cy="21433"/>
            </a:xfrm>
            <a:custGeom>
              <a:avLst/>
              <a:gdLst/>
              <a:ahLst/>
              <a:cxnLst/>
              <a:rect l="0" t="0" r="0" b="0"/>
              <a:pathLst>
                <a:path w="185738" h="21433">
                  <a:moveTo>
                    <a:pt x="0" y="21432"/>
                  </a:moveTo>
                  <a:lnTo>
                    <a:pt x="16792" y="21432"/>
                  </a:lnTo>
                  <a:lnTo>
                    <a:pt x="19925" y="20638"/>
                  </a:lnTo>
                  <a:lnTo>
                    <a:pt x="23603" y="19315"/>
                  </a:lnTo>
                  <a:lnTo>
                    <a:pt x="27641" y="17639"/>
                  </a:lnTo>
                  <a:lnTo>
                    <a:pt x="32715" y="16522"/>
                  </a:lnTo>
                  <a:lnTo>
                    <a:pt x="38478" y="15777"/>
                  </a:lnTo>
                  <a:lnTo>
                    <a:pt x="44703" y="15281"/>
                  </a:lnTo>
                  <a:lnTo>
                    <a:pt x="51233" y="14950"/>
                  </a:lnTo>
                  <a:lnTo>
                    <a:pt x="64838" y="14582"/>
                  </a:lnTo>
                  <a:lnTo>
                    <a:pt x="85886" y="14375"/>
                  </a:lnTo>
                  <a:lnTo>
                    <a:pt x="92976" y="13552"/>
                  </a:lnTo>
                  <a:lnTo>
                    <a:pt x="100084" y="12210"/>
                  </a:lnTo>
                  <a:lnTo>
                    <a:pt x="107204" y="10521"/>
                  </a:lnTo>
                  <a:lnTo>
                    <a:pt x="114331" y="9395"/>
                  </a:lnTo>
                  <a:lnTo>
                    <a:pt x="121465" y="8645"/>
                  </a:lnTo>
                  <a:lnTo>
                    <a:pt x="128601" y="8145"/>
                  </a:lnTo>
                  <a:lnTo>
                    <a:pt x="135740" y="7811"/>
                  </a:lnTo>
                  <a:lnTo>
                    <a:pt x="150023" y="7440"/>
                  </a:lnTo>
                  <a:lnTo>
                    <a:pt x="167658" y="7232"/>
                  </a:lnTo>
                  <a:lnTo>
                    <a:pt x="172097" y="6409"/>
                  </a:lnTo>
                  <a:lnTo>
                    <a:pt x="175850" y="5066"/>
                  </a:lnTo>
                  <a:lnTo>
                    <a:pt x="1857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180"/>
            <p:cNvSpPr/>
            <p:nvPr/>
          </p:nvSpPr>
          <p:spPr>
            <a:xfrm>
              <a:off x="4303565" y="2085975"/>
              <a:ext cx="18404" cy="235744"/>
            </a:xfrm>
            <a:custGeom>
              <a:avLst/>
              <a:gdLst/>
              <a:ahLst/>
              <a:cxnLst/>
              <a:rect l="0" t="0" r="0" b="0"/>
              <a:pathLst>
                <a:path w="18404" h="235744">
                  <a:moveTo>
                    <a:pt x="4116" y="0"/>
                  </a:moveTo>
                  <a:lnTo>
                    <a:pt x="4116" y="54901"/>
                  </a:lnTo>
                  <a:lnTo>
                    <a:pt x="3322" y="59619"/>
                  </a:lnTo>
                  <a:lnTo>
                    <a:pt x="1999" y="64352"/>
                  </a:lnTo>
                  <a:lnTo>
                    <a:pt x="324" y="69095"/>
                  </a:lnTo>
                  <a:lnTo>
                    <a:pt x="0" y="74638"/>
                  </a:lnTo>
                  <a:lnTo>
                    <a:pt x="578" y="80715"/>
                  </a:lnTo>
                  <a:lnTo>
                    <a:pt x="1757" y="87147"/>
                  </a:lnTo>
                  <a:lnTo>
                    <a:pt x="2543" y="93023"/>
                  </a:lnTo>
                  <a:lnTo>
                    <a:pt x="3068" y="98528"/>
                  </a:lnTo>
                  <a:lnTo>
                    <a:pt x="3417" y="103785"/>
                  </a:lnTo>
                  <a:lnTo>
                    <a:pt x="3650" y="109671"/>
                  </a:lnTo>
                  <a:lnTo>
                    <a:pt x="3978" y="128539"/>
                  </a:lnTo>
                  <a:lnTo>
                    <a:pt x="4110" y="175124"/>
                  </a:lnTo>
                  <a:lnTo>
                    <a:pt x="4906" y="180249"/>
                  </a:lnTo>
                  <a:lnTo>
                    <a:pt x="6230" y="185254"/>
                  </a:lnTo>
                  <a:lnTo>
                    <a:pt x="7907" y="190177"/>
                  </a:lnTo>
                  <a:lnTo>
                    <a:pt x="9024" y="194253"/>
                  </a:lnTo>
                  <a:lnTo>
                    <a:pt x="9769" y="197765"/>
                  </a:lnTo>
                  <a:lnTo>
                    <a:pt x="10266" y="200899"/>
                  </a:lnTo>
                  <a:lnTo>
                    <a:pt x="10597" y="204576"/>
                  </a:lnTo>
                  <a:lnTo>
                    <a:pt x="10818" y="208615"/>
                  </a:lnTo>
                  <a:lnTo>
                    <a:pt x="10965" y="212895"/>
                  </a:lnTo>
                  <a:lnTo>
                    <a:pt x="11857" y="216543"/>
                  </a:lnTo>
                  <a:lnTo>
                    <a:pt x="13245" y="219768"/>
                  </a:lnTo>
                  <a:lnTo>
                    <a:pt x="14965" y="222712"/>
                  </a:lnTo>
                  <a:lnTo>
                    <a:pt x="16111" y="225468"/>
                  </a:lnTo>
                  <a:lnTo>
                    <a:pt x="16875" y="228099"/>
                  </a:lnTo>
                  <a:lnTo>
                    <a:pt x="18403" y="2357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181"/>
            <p:cNvSpPr/>
            <p:nvPr/>
          </p:nvSpPr>
          <p:spPr>
            <a:xfrm>
              <a:off x="4493418" y="2093446"/>
              <a:ext cx="228601" cy="206833"/>
            </a:xfrm>
            <a:custGeom>
              <a:avLst/>
              <a:gdLst/>
              <a:ahLst/>
              <a:cxnLst/>
              <a:rect l="0" t="0" r="0" b="0"/>
              <a:pathLst>
                <a:path w="228601" h="206833">
                  <a:moveTo>
                    <a:pt x="0" y="28247"/>
                  </a:moveTo>
                  <a:lnTo>
                    <a:pt x="0" y="24455"/>
                  </a:lnTo>
                  <a:lnTo>
                    <a:pt x="794" y="23338"/>
                  </a:lnTo>
                  <a:lnTo>
                    <a:pt x="2117" y="22593"/>
                  </a:lnTo>
                  <a:lnTo>
                    <a:pt x="8070" y="20506"/>
                  </a:lnTo>
                  <a:lnTo>
                    <a:pt x="26943" y="11186"/>
                  </a:lnTo>
                  <a:lnTo>
                    <a:pt x="31456" y="9729"/>
                  </a:lnTo>
                  <a:lnTo>
                    <a:pt x="36052" y="8759"/>
                  </a:lnTo>
                  <a:lnTo>
                    <a:pt x="40704" y="8111"/>
                  </a:lnTo>
                  <a:lnTo>
                    <a:pt x="45392" y="6886"/>
                  </a:lnTo>
                  <a:lnTo>
                    <a:pt x="50105" y="5275"/>
                  </a:lnTo>
                  <a:lnTo>
                    <a:pt x="54835" y="3407"/>
                  </a:lnTo>
                  <a:lnTo>
                    <a:pt x="59575" y="2162"/>
                  </a:lnTo>
                  <a:lnTo>
                    <a:pt x="64323" y="1332"/>
                  </a:lnTo>
                  <a:lnTo>
                    <a:pt x="69076" y="779"/>
                  </a:lnTo>
                  <a:lnTo>
                    <a:pt x="73832" y="410"/>
                  </a:lnTo>
                  <a:lnTo>
                    <a:pt x="78590" y="164"/>
                  </a:lnTo>
                  <a:lnTo>
                    <a:pt x="83350" y="0"/>
                  </a:lnTo>
                  <a:lnTo>
                    <a:pt x="88110" y="685"/>
                  </a:lnTo>
                  <a:lnTo>
                    <a:pt x="92872" y="1935"/>
                  </a:lnTo>
                  <a:lnTo>
                    <a:pt x="97633" y="3562"/>
                  </a:lnTo>
                  <a:lnTo>
                    <a:pt x="102395" y="4647"/>
                  </a:lnTo>
                  <a:lnTo>
                    <a:pt x="107157" y="5370"/>
                  </a:lnTo>
                  <a:lnTo>
                    <a:pt x="111920" y="5852"/>
                  </a:lnTo>
                  <a:lnTo>
                    <a:pt x="115888" y="6967"/>
                  </a:lnTo>
                  <a:lnTo>
                    <a:pt x="122414" y="10323"/>
                  </a:lnTo>
                  <a:lnTo>
                    <a:pt x="126060" y="12329"/>
                  </a:lnTo>
                  <a:lnTo>
                    <a:pt x="134343" y="16674"/>
                  </a:lnTo>
                  <a:lnTo>
                    <a:pt x="141200" y="19135"/>
                  </a:lnTo>
                  <a:lnTo>
                    <a:pt x="144140" y="19791"/>
                  </a:lnTo>
                  <a:lnTo>
                    <a:pt x="146099" y="21816"/>
                  </a:lnTo>
                  <a:lnTo>
                    <a:pt x="147406" y="24754"/>
                  </a:lnTo>
                  <a:lnTo>
                    <a:pt x="148277" y="28299"/>
                  </a:lnTo>
                  <a:lnTo>
                    <a:pt x="151362" y="34356"/>
                  </a:lnTo>
                  <a:lnTo>
                    <a:pt x="153295" y="37082"/>
                  </a:lnTo>
                  <a:lnTo>
                    <a:pt x="155444" y="42228"/>
                  </a:lnTo>
                  <a:lnTo>
                    <a:pt x="156017" y="44712"/>
                  </a:lnTo>
                  <a:lnTo>
                    <a:pt x="155605" y="47955"/>
                  </a:lnTo>
                  <a:lnTo>
                    <a:pt x="154537" y="51704"/>
                  </a:lnTo>
                  <a:lnTo>
                    <a:pt x="153031" y="55791"/>
                  </a:lnTo>
                  <a:lnTo>
                    <a:pt x="151233" y="60104"/>
                  </a:lnTo>
                  <a:lnTo>
                    <a:pt x="149241" y="64566"/>
                  </a:lnTo>
                  <a:lnTo>
                    <a:pt x="147119" y="69129"/>
                  </a:lnTo>
                  <a:lnTo>
                    <a:pt x="144117" y="73758"/>
                  </a:lnTo>
                  <a:lnTo>
                    <a:pt x="140528" y="78431"/>
                  </a:lnTo>
                  <a:lnTo>
                    <a:pt x="136548" y="83135"/>
                  </a:lnTo>
                  <a:lnTo>
                    <a:pt x="132307" y="87858"/>
                  </a:lnTo>
                  <a:lnTo>
                    <a:pt x="123362" y="97339"/>
                  </a:lnTo>
                  <a:lnTo>
                    <a:pt x="117960" y="102089"/>
                  </a:lnTo>
                  <a:lnTo>
                    <a:pt x="111978" y="106844"/>
                  </a:lnTo>
                  <a:lnTo>
                    <a:pt x="105608" y="111601"/>
                  </a:lnTo>
                  <a:lnTo>
                    <a:pt x="99774" y="116360"/>
                  </a:lnTo>
                  <a:lnTo>
                    <a:pt x="94298" y="121121"/>
                  </a:lnTo>
                  <a:lnTo>
                    <a:pt x="89059" y="125882"/>
                  </a:lnTo>
                  <a:lnTo>
                    <a:pt x="79005" y="135405"/>
                  </a:lnTo>
                  <a:lnTo>
                    <a:pt x="74102" y="140167"/>
                  </a:lnTo>
                  <a:lnTo>
                    <a:pt x="70039" y="144929"/>
                  </a:lnTo>
                  <a:lnTo>
                    <a:pt x="66536" y="149691"/>
                  </a:lnTo>
                  <a:lnTo>
                    <a:pt x="63408" y="154454"/>
                  </a:lnTo>
                  <a:lnTo>
                    <a:pt x="59734" y="158422"/>
                  </a:lnTo>
                  <a:lnTo>
                    <a:pt x="55698" y="161862"/>
                  </a:lnTo>
                  <a:lnTo>
                    <a:pt x="51420" y="164949"/>
                  </a:lnTo>
                  <a:lnTo>
                    <a:pt x="48567" y="168594"/>
                  </a:lnTo>
                  <a:lnTo>
                    <a:pt x="46666" y="172612"/>
                  </a:lnTo>
                  <a:lnTo>
                    <a:pt x="45398" y="176878"/>
                  </a:lnTo>
                  <a:lnTo>
                    <a:pt x="44553" y="180516"/>
                  </a:lnTo>
                  <a:lnTo>
                    <a:pt x="43614" y="186674"/>
                  </a:lnTo>
                  <a:lnTo>
                    <a:pt x="43197" y="192057"/>
                  </a:lnTo>
                  <a:lnTo>
                    <a:pt x="42929" y="198188"/>
                  </a:lnTo>
                  <a:lnTo>
                    <a:pt x="45009" y="201143"/>
                  </a:lnTo>
                  <a:lnTo>
                    <a:pt x="46675" y="203043"/>
                  </a:lnTo>
                  <a:lnTo>
                    <a:pt x="48579" y="204309"/>
                  </a:lnTo>
                  <a:lnTo>
                    <a:pt x="52812" y="205715"/>
                  </a:lnTo>
                  <a:lnTo>
                    <a:pt x="59456" y="206341"/>
                  </a:lnTo>
                  <a:lnTo>
                    <a:pt x="66906" y="206619"/>
                  </a:lnTo>
                  <a:lnTo>
                    <a:pt x="72863" y="206742"/>
                  </a:lnTo>
                  <a:lnTo>
                    <a:pt x="104116" y="206832"/>
                  </a:lnTo>
                  <a:lnTo>
                    <a:pt x="109892" y="206042"/>
                  </a:lnTo>
                  <a:lnTo>
                    <a:pt x="116124" y="204720"/>
                  </a:lnTo>
                  <a:lnTo>
                    <a:pt x="122660" y="203046"/>
                  </a:lnTo>
                  <a:lnTo>
                    <a:pt x="129398" y="201930"/>
                  </a:lnTo>
                  <a:lnTo>
                    <a:pt x="136272" y="201186"/>
                  </a:lnTo>
                  <a:lnTo>
                    <a:pt x="143235" y="200690"/>
                  </a:lnTo>
                  <a:lnTo>
                    <a:pt x="149465" y="199565"/>
                  </a:lnTo>
                  <a:lnTo>
                    <a:pt x="155206" y="198022"/>
                  </a:lnTo>
                  <a:lnTo>
                    <a:pt x="160621" y="196199"/>
                  </a:lnTo>
                  <a:lnTo>
                    <a:pt x="165818" y="194984"/>
                  </a:lnTo>
                  <a:lnTo>
                    <a:pt x="170871" y="194174"/>
                  </a:lnTo>
                  <a:lnTo>
                    <a:pt x="175826" y="193634"/>
                  </a:lnTo>
                  <a:lnTo>
                    <a:pt x="181511" y="192480"/>
                  </a:lnTo>
                  <a:lnTo>
                    <a:pt x="187683" y="190917"/>
                  </a:lnTo>
                  <a:lnTo>
                    <a:pt x="194178" y="189081"/>
                  </a:lnTo>
                  <a:lnTo>
                    <a:pt x="199302" y="187064"/>
                  </a:lnTo>
                  <a:lnTo>
                    <a:pt x="203512" y="184925"/>
                  </a:lnTo>
                  <a:lnTo>
                    <a:pt x="207112" y="182705"/>
                  </a:lnTo>
                  <a:lnTo>
                    <a:pt x="211100" y="181226"/>
                  </a:lnTo>
                  <a:lnTo>
                    <a:pt x="215346" y="180239"/>
                  </a:lnTo>
                  <a:lnTo>
                    <a:pt x="228600" y="1782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82"/>
            <p:cNvSpPr/>
            <p:nvPr/>
          </p:nvSpPr>
          <p:spPr>
            <a:xfrm>
              <a:off x="4729162" y="2043112"/>
              <a:ext cx="146026" cy="378493"/>
            </a:xfrm>
            <a:custGeom>
              <a:avLst/>
              <a:gdLst/>
              <a:ahLst/>
              <a:cxnLst/>
              <a:rect l="0" t="0" r="0" b="0"/>
              <a:pathLst>
                <a:path w="146026" h="378493">
                  <a:moveTo>
                    <a:pt x="0" y="0"/>
                  </a:moveTo>
                  <a:lnTo>
                    <a:pt x="3792" y="0"/>
                  </a:lnTo>
                  <a:lnTo>
                    <a:pt x="5703" y="794"/>
                  </a:lnTo>
                  <a:lnTo>
                    <a:pt x="9943" y="3792"/>
                  </a:lnTo>
                  <a:lnTo>
                    <a:pt x="12185" y="4910"/>
                  </a:lnTo>
                  <a:lnTo>
                    <a:pt x="14473" y="5654"/>
                  </a:lnTo>
                  <a:lnTo>
                    <a:pt x="16792" y="6151"/>
                  </a:lnTo>
                  <a:lnTo>
                    <a:pt x="19926" y="7276"/>
                  </a:lnTo>
                  <a:lnTo>
                    <a:pt x="23603" y="8819"/>
                  </a:lnTo>
                  <a:lnTo>
                    <a:pt x="27641" y="10642"/>
                  </a:lnTo>
                  <a:lnTo>
                    <a:pt x="31128" y="13445"/>
                  </a:lnTo>
                  <a:lnTo>
                    <a:pt x="34246" y="16901"/>
                  </a:lnTo>
                  <a:lnTo>
                    <a:pt x="37118" y="20792"/>
                  </a:lnTo>
                  <a:lnTo>
                    <a:pt x="40620" y="24974"/>
                  </a:lnTo>
                  <a:lnTo>
                    <a:pt x="44543" y="29349"/>
                  </a:lnTo>
                  <a:lnTo>
                    <a:pt x="48745" y="33854"/>
                  </a:lnTo>
                  <a:lnTo>
                    <a:pt x="53928" y="37650"/>
                  </a:lnTo>
                  <a:lnTo>
                    <a:pt x="59765" y="40975"/>
                  </a:lnTo>
                  <a:lnTo>
                    <a:pt x="66037" y="43985"/>
                  </a:lnTo>
                  <a:lnTo>
                    <a:pt x="71806" y="48374"/>
                  </a:lnTo>
                  <a:lnTo>
                    <a:pt x="77239" y="53680"/>
                  </a:lnTo>
                  <a:lnTo>
                    <a:pt x="82449" y="59599"/>
                  </a:lnTo>
                  <a:lnTo>
                    <a:pt x="92471" y="70410"/>
                  </a:lnTo>
                  <a:lnTo>
                    <a:pt x="97366" y="75515"/>
                  </a:lnTo>
                  <a:lnTo>
                    <a:pt x="102217" y="81299"/>
                  </a:lnTo>
                  <a:lnTo>
                    <a:pt x="107038" y="87537"/>
                  </a:lnTo>
                  <a:lnTo>
                    <a:pt x="111840" y="94077"/>
                  </a:lnTo>
                  <a:lnTo>
                    <a:pt x="115835" y="100818"/>
                  </a:lnTo>
                  <a:lnTo>
                    <a:pt x="119292" y="107693"/>
                  </a:lnTo>
                  <a:lnTo>
                    <a:pt x="122391" y="114658"/>
                  </a:lnTo>
                  <a:lnTo>
                    <a:pt x="125250" y="121682"/>
                  </a:lnTo>
                  <a:lnTo>
                    <a:pt x="127950" y="128747"/>
                  </a:lnTo>
                  <a:lnTo>
                    <a:pt x="133067" y="142946"/>
                  </a:lnTo>
                  <a:lnTo>
                    <a:pt x="145219" y="178603"/>
                  </a:lnTo>
                  <a:lnTo>
                    <a:pt x="146025" y="185744"/>
                  </a:lnTo>
                  <a:lnTo>
                    <a:pt x="145769" y="192885"/>
                  </a:lnTo>
                  <a:lnTo>
                    <a:pt x="144804" y="200028"/>
                  </a:lnTo>
                  <a:lnTo>
                    <a:pt x="144161" y="207170"/>
                  </a:lnTo>
                  <a:lnTo>
                    <a:pt x="143733" y="214314"/>
                  </a:lnTo>
                  <a:lnTo>
                    <a:pt x="143447" y="221457"/>
                  </a:lnTo>
                  <a:lnTo>
                    <a:pt x="142463" y="228600"/>
                  </a:lnTo>
                  <a:lnTo>
                    <a:pt x="141012" y="235744"/>
                  </a:lnTo>
                  <a:lnTo>
                    <a:pt x="139252" y="242888"/>
                  </a:lnTo>
                  <a:lnTo>
                    <a:pt x="136491" y="250031"/>
                  </a:lnTo>
                  <a:lnTo>
                    <a:pt x="133063" y="257175"/>
                  </a:lnTo>
                  <a:lnTo>
                    <a:pt x="129190" y="264319"/>
                  </a:lnTo>
                  <a:lnTo>
                    <a:pt x="125814" y="271463"/>
                  </a:lnTo>
                  <a:lnTo>
                    <a:pt x="122770" y="278606"/>
                  </a:lnTo>
                  <a:lnTo>
                    <a:pt x="119947" y="285750"/>
                  </a:lnTo>
                  <a:lnTo>
                    <a:pt x="115683" y="292100"/>
                  </a:lnTo>
                  <a:lnTo>
                    <a:pt x="110460" y="297921"/>
                  </a:lnTo>
                  <a:lnTo>
                    <a:pt x="104596" y="303389"/>
                  </a:lnTo>
                  <a:lnTo>
                    <a:pt x="99893" y="309415"/>
                  </a:lnTo>
                  <a:lnTo>
                    <a:pt x="95964" y="315814"/>
                  </a:lnTo>
                  <a:lnTo>
                    <a:pt x="92551" y="322462"/>
                  </a:lnTo>
                  <a:lnTo>
                    <a:pt x="87895" y="327687"/>
                  </a:lnTo>
                  <a:lnTo>
                    <a:pt x="82409" y="331964"/>
                  </a:lnTo>
                  <a:lnTo>
                    <a:pt x="76371" y="335610"/>
                  </a:lnTo>
                  <a:lnTo>
                    <a:pt x="71551" y="339627"/>
                  </a:lnTo>
                  <a:lnTo>
                    <a:pt x="67545" y="343893"/>
                  </a:lnTo>
                  <a:lnTo>
                    <a:pt x="64080" y="348324"/>
                  </a:lnTo>
                  <a:lnTo>
                    <a:pt x="60182" y="352073"/>
                  </a:lnTo>
                  <a:lnTo>
                    <a:pt x="55997" y="355365"/>
                  </a:lnTo>
                  <a:lnTo>
                    <a:pt x="51619" y="358354"/>
                  </a:lnTo>
                  <a:lnTo>
                    <a:pt x="47906" y="361140"/>
                  </a:lnTo>
                  <a:lnTo>
                    <a:pt x="44638" y="363791"/>
                  </a:lnTo>
                  <a:lnTo>
                    <a:pt x="41665" y="366353"/>
                  </a:lnTo>
                  <a:lnTo>
                    <a:pt x="38889" y="368854"/>
                  </a:lnTo>
                  <a:lnTo>
                    <a:pt x="28708" y="378492"/>
                  </a:lnTo>
                  <a:lnTo>
                    <a:pt x="28575" y="3714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183"/>
            <p:cNvSpPr/>
            <p:nvPr/>
          </p:nvSpPr>
          <p:spPr>
            <a:xfrm>
              <a:off x="5029200" y="2164556"/>
              <a:ext cx="192882" cy="21432"/>
            </a:xfrm>
            <a:custGeom>
              <a:avLst/>
              <a:gdLst/>
              <a:ahLst/>
              <a:cxnLst/>
              <a:rect l="0" t="0" r="0" b="0"/>
              <a:pathLst>
                <a:path w="192882" h="21432">
                  <a:moveTo>
                    <a:pt x="0" y="0"/>
                  </a:moveTo>
                  <a:lnTo>
                    <a:pt x="0" y="3792"/>
                  </a:lnTo>
                  <a:lnTo>
                    <a:pt x="794" y="4909"/>
                  </a:lnTo>
                  <a:lnTo>
                    <a:pt x="2116" y="5654"/>
                  </a:lnTo>
                  <a:lnTo>
                    <a:pt x="6150" y="6849"/>
                  </a:lnTo>
                  <a:lnTo>
                    <a:pt x="8069" y="7741"/>
                  </a:lnTo>
                  <a:lnTo>
                    <a:pt x="14434" y="10849"/>
                  </a:lnTo>
                  <a:lnTo>
                    <a:pt x="18354" y="11995"/>
                  </a:lnTo>
                  <a:lnTo>
                    <a:pt x="22554" y="12759"/>
                  </a:lnTo>
                  <a:lnTo>
                    <a:pt x="26942" y="13269"/>
                  </a:lnTo>
                  <a:lnTo>
                    <a:pt x="31455" y="13608"/>
                  </a:lnTo>
                  <a:lnTo>
                    <a:pt x="36052" y="13834"/>
                  </a:lnTo>
                  <a:lnTo>
                    <a:pt x="45391" y="14086"/>
                  </a:lnTo>
                  <a:lnTo>
                    <a:pt x="115045" y="14286"/>
                  </a:lnTo>
                  <a:lnTo>
                    <a:pt x="184108" y="14287"/>
                  </a:lnTo>
                  <a:lnTo>
                    <a:pt x="187032" y="15081"/>
                  </a:lnTo>
                  <a:lnTo>
                    <a:pt x="188982" y="16404"/>
                  </a:lnTo>
                  <a:lnTo>
                    <a:pt x="192881" y="214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184"/>
            <p:cNvSpPr/>
            <p:nvPr/>
          </p:nvSpPr>
          <p:spPr>
            <a:xfrm>
              <a:off x="5022056" y="2257425"/>
              <a:ext cx="185738" cy="14286"/>
            </a:xfrm>
            <a:custGeom>
              <a:avLst/>
              <a:gdLst/>
              <a:ahLst/>
              <a:cxnLst/>
              <a:rect l="0" t="0" r="0" b="0"/>
              <a:pathLst>
                <a:path w="185738" h="14286">
                  <a:moveTo>
                    <a:pt x="0" y="7143"/>
                  </a:moveTo>
                  <a:lnTo>
                    <a:pt x="6151" y="13294"/>
                  </a:lnTo>
                  <a:lnTo>
                    <a:pt x="7275" y="13625"/>
                  </a:lnTo>
                  <a:lnTo>
                    <a:pt x="10642" y="13993"/>
                  </a:lnTo>
                  <a:lnTo>
                    <a:pt x="14784" y="14156"/>
                  </a:lnTo>
                  <a:lnTo>
                    <a:pt x="20064" y="14229"/>
                  </a:lnTo>
                  <a:lnTo>
                    <a:pt x="58693" y="14285"/>
                  </a:lnTo>
                  <a:lnTo>
                    <a:pt x="65323" y="13492"/>
                  </a:lnTo>
                  <a:lnTo>
                    <a:pt x="72124" y="12169"/>
                  </a:lnTo>
                  <a:lnTo>
                    <a:pt x="79038" y="10494"/>
                  </a:lnTo>
                  <a:lnTo>
                    <a:pt x="86029" y="9377"/>
                  </a:lnTo>
                  <a:lnTo>
                    <a:pt x="93072" y="8633"/>
                  </a:lnTo>
                  <a:lnTo>
                    <a:pt x="100148" y="8136"/>
                  </a:lnTo>
                  <a:lnTo>
                    <a:pt x="107246" y="7805"/>
                  </a:lnTo>
                  <a:lnTo>
                    <a:pt x="121484" y="7437"/>
                  </a:lnTo>
                  <a:lnTo>
                    <a:pt x="128614" y="6546"/>
                  </a:lnTo>
                  <a:lnTo>
                    <a:pt x="135749" y="5157"/>
                  </a:lnTo>
                  <a:lnTo>
                    <a:pt x="142886" y="3438"/>
                  </a:lnTo>
                  <a:lnTo>
                    <a:pt x="150820" y="2292"/>
                  </a:lnTo>
                  <a:lnTo>
                    <a:pt x="159284" y="1528"/>
                  </a:lnTo>
                  <a:lnTo>
                    <a:pt x="1857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85"/>
            <p:cNvSpPr/>
            <p:nvPr/>
          </p:nvSpPr>
          <p:spPr>
            <a:xfrm>
              <a:off x="5407818" y="2207418"/>
              <a:ext cx="114301" cy="7145"/>
            </a:xfrm>
            <a:custGeom>
              <a:avLst/>
              <a:gdLst/>
              <a:ahLst/>
              <a:cxnLst/>
              <a:rect l="0" t="0" r="0" b="0"/>
              <a:pathLst>
                <a:path w="114301" h="7145">
                  <a:moveTo>
                    <a:pt x="0" y="7144"/>
                  </a:moveTo>
                  <a:lnTo>
                    <a:pt x="37585" y="7144"/>
                  </a:lnTo>
                  <a:lnTo>
                    <a:pt x="43313" y="6350"/>
                  </a:lnTo>
                  <a:lnTo>
                    <a:pt x="48719" y="5027"/>
                  </a:lnTo>
                  <a:lnTo>
                    <a:pt x="53911" y="3352"/>
                  </a:lnTo>
                  <a:lnTo>
                    <a:pt x="59753" y="2234"/>
                  </a:lnTo>
                  <a:lnTo>
                    <a:pt x="66030" y="1490"/>
                  </a:lnTo>
                  <a:lnTo>
                    <a:pt x="72595" y="993"/>
                  </a:lnTo>
                  <a:lnTo>
                    <a:pt x="78559" y="662"/>
                  </a:lnTo>
                  <a:lnTo>
                    <a:pt x="89419" y="294"/>
                  </a:lnTo>
                  <a:lnTo>
                    <a:pt x="103623" y="58"/>
                  </a:lnTo>
                  <a:lnTo>
                    <a:pt x="1143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86"/>
            <p:cNvSpPr/>
            <p:nvPr/>
          </p:nvSpPr>
          <p:spPr>
            <a:xfrm>
              <a:off x="5579268" y="2064578"/>
              <a:ext cx="226942" cy="264285"/>
            </a:xfrm>
            <a:custGeom>
              <a:avLst/>
              <a:gdLst/>
              <a:ahLst/>
              <a:cxnLst/>
              <a:rect l="0" t="0" r="0" b="0"/>
              <a:pathLst>
                <a:path w="226942" h="264285">
                  <a:moveTo>
                    <a:pt x="0" y="21397"/>
                  </a:moveTo>
                  <a:lnTo>
                    <a:pt x="7585" y="21397"/>
                  </a:lnTo>
                  <a:lnTo>
                    <a:pt x="11407" y="20603"/>
                  </a:lnTo>
                  <a:lnTo>
                    <a:pt x="15542" y="19280"/>
                  </a:lnTo>
                  <a:lnTo>
                    <a:pt x="26001" y="15246"/>
                  </a:lnTo>
                  <a:lnTo>
                    <a:pt x="30034" y="14121"/>
                  </a:lnTo>
                  <a:lnTo>
                    <a:pt x="42982" y="10755"/>
                  </a:lnTo>
                  <a:lnTo>
                    <a:pt x="50086" y="8746"/>
                  </a:lnTo>
                  <a:lnTo>
                    <a:pt x="64329" y="4397"/>
                  </a:lnTo>
                  <a:lnTo>
                    <a:pt x="71461" y="2920"/>
                  </a:lnTo>
                  <a:lnTo>
                    <a:pt x="78597" y="1935"/>
                  </a:lnTo>
                  <a:lnTo>
                    <a:pt x="85736" y="1278"/>
                  </a:lnTo>
                  <a:lnTo>
                    <a:pt x="93670" y="841"/>
                  </a:lnTo>
                  <a:lnTo>
                    <a:pt x="110952" y="354"/>
                  </a:lnTo>
                  <a:lnTo>
                    <a:pt x="156869" y="0"/>
                  </a:lnTo>
                  <a:lnTo>
                    <a:pt x="164111" y="782"/>
                  </a:lnTo>
                  <a:lnTo>
                    <a:pt x="171320" y="2097"/>
                  </a:lnTo>
                  <a:lnTo>
                    <a:pt x="178507" y="3768"/>
                  </a:lnTo>
                  <a:lnTo>
                    <a:pt x="184092" y="4882"/>
                  </a:lnTo>
                  <a:lnTo>
                    <a:pt x="188609" y="5624"/>
                  </a:lnTo>
                  <a:lnTo>
                    <a:pt x="192415" y="6119"/>
                  </a:lnTo>
                  <a:lnTo>
                    <a:pt x="195745" y="7243"/>
                  </a:lnTo>
                  <a:lnTo>
                    <a:pt x="201563" y="10608"/>
                  </a:lnTo>
                  <a:lnTo>
                    <a:pt x="203431" y="12617"/>
                  </a:lnTo>
                  <a:lnTo>
                    <a:pt x="204677" y="14750"/>
                  </a:lnTo>
                  <a:lnTo>
                    <a:pt x="206061" y="19236"/>
                  </a:lnTo>
                  <a:lnTo>
                    <a:pt x="206841" y="26224"/>
                  </a:lnTo>
                  <a:lnTo>
                    <a:pt x="207023" y="30951"/>
                  </a:lnTo>
                  <a:lnTo>
                    <a:pt x="204691" y="34116"/>
                  </a:lnTo>
                  <a:lnTo>
                    <a:pt x="200754" y="37814"/>
                  </a:lnTo>
                  <a:lnTo>
                    <a:pt x="195749" y="41866"/>
                  </a:lnTo>
                  <a:lnTo>
                    <a:pt x="190824" y="46155"/>
                  </a:lnTo>
                  <a:lnTo>
                    <a:pt x="185954" y="50602"/>
                  </a:lnTo>
                  <a:lnTo>
                    <a:pt x="181119" y="55155"/>
                  </a:lnTo>
                  <a:lnTo>
                    <a:pt x="175515" y="59777"/>
                  </a:lnTo>
                  <a:lnTo>
                    <a:pt x="169398" y="64446"/>
                  </a:lnTo>
                  <a:lnTo>
                    <a:pt x="162938" y="69146"/>
                  </a:lnTo>
                  <a:lnTo>
                    <a:pt x="149411" y="78602"/>
                  </a:lnTo>
                  <a:lnTo>
                    <a:pt x="142470" y="83346"/>
                  </a:lnTo>
                  <a:lnTo>
                    <a:pt x="135461" y="87302"/>
                  </a:lnTo>
                  <a:lnTo>
                    <a:pt x="128408" y="90734"/>
                  </a:lnTo>
                  <a:lnTo>
                    <a:pt x="121324" y="93815"/>
                  </a:lnTo>
                  <a:lnTo>
                    <a:pt x="114220" y="97457"/>
                  </a:lnTo>
                  <a:lnTo>
                    <a:pt x="107103" y="101472"/>
                  </a:lnTo>
                  <a:lnTo>
                    <a:pt x="99977" y="105737"/>
                  </a:lnTo>
                  <a:lnTo>
                    <a:pt x="94432" y="109373"/>
                  </a:lnTo>
                  <a:lnTo>
                    <a:pt x="89943" y="112591"/>
                  </a:lnTo>
                  <a:lnTo>
                    <a:pt x="86155" y="115531"/>
                  </a:lnTo>
                  <a:lnTo>
                    <a:pt x="79831" y="120913"/>
                  </a:lnTo>
                  <a:lnTo>
                    <a:pt x="77033" y="123460"/>
                  </a:lnTo>
                  <a:lnTo>
                    <a:pt x="74374" y="125157"/>
                  </a:lnTo>
                  <a:lnTo>
                    <a:pt x="69303" y="127044"/>
                  </a:lnTo>
                  <a:lnTo>
                    <a:pt x="67633" y="128340"/>
                  </a:lnTo>
                  <a:lnTo>
                    <a:pt x="66520" y="129999"/>
                  </a:lnTo>
                  <a:lnTo>
                    <a:pt x="65778" y="131898"/>
                  </a:lnTo>
                  <a:lnTo>
                    <a:pt x="66077" y="133164"/>
                  </a:lnTo>
                  <a:lnTo>
                    <a:pt x="67071" y="134008"/>
                  </a:lnTo>
                  <a:lnTo>
                    <a:pt x="68526" y="134571"/>
                  </a:lnTo>
                  <a:lnTo>
                    <a:pt x="74367" y="135363"/>
                  </a:lnTo>
                  <a:lnTo>
                    <a:pt x="80942" y="137665"/>
                  </a:lnTo>
                  <a:lnTo>
                    <a:pt x="84918" y="139390"/>
                  </a:lnTo>
                  <a:lnTo>
                    <a:pt x="89155" y="140540"/>
                  </a:lnTo>
                  <a:lnTo>
                    <a:pt x="93568" y="141307"/>
                  </a:lnTo>
                  <a:lnTo>
                    <a:pt x="98098" y="141818"/>
                  </a:lnTo>
                  <a:lnTo>
                    <a:pt x="103499" y="142159"/>
                  </a:lnTo>
                  <a:lnTo>
                    <a:pt x="109480" y="142386"/>
                  </a:lnTo>
                  <a:lnTo>
                    <a:pt x="129276" y="142706"/>
                  </a:lnTo>
                  <a:lnTo>
                    <a:pt x="136191" y="142751"/>
                  </a:lnTo>
                  <a:lnTo>
                    <a:pt x="143181" y="143574"/>
                  </a:lnTo>
                  <a:lnTo>
                    <a:pt x="150223" y="144917"/>
                  </a:lnTo>
                  <a:lnTo>
                    <a:pt x="157299" y="146606"/>
                  </a:lnTo>
                  <a:lnTo>
                    <a:pt x="164397" y="148526"/>
                  </a:lnTo>
                  <a:lnTo>
                    <a:pt x="178635" y="152776"/>
                  </a:lnTo>
                  <a:lnTo>
                    <a:pt x="200037" y="159631"/>
                  </a:lnTo>
                  <a:lnTo>
                    <a:pt x="205589" y="161971"/>
                  </a:lnTo>
                  <a:lnTo>
                    <a:pt x="210085" y="164326"/>
                  </a:lnTo>
                  <a:lnTo>
                    <a:pt x="213876" y="166689"/>
                  </a:lnTo>
                  <a:lnTo>
                    <a:pt x="220204" y="171431"/>
                  </a:lnTo>
                  <a:lnTo>
                    <a:pt x="223003" y="173807"/>
                  </a:lnTo>
                  <a:lnTo>
                    <a:pt x="224868" y="176979"/>
                  </a:lnTo>
                  <a:lnTo>
                    <a:pt x="226941" y="184736"/>
                  </a:lnTo>
                  <a:lnTo>
                    <a:pt x="226701" y="189027"/>
                  </a:lnTo>
                  <a:lnTo>
                    <a:pt x="225747" y="193475"/>
                  </a:lnTo>
                  <a:lnTo>
                    <a:pt x="224317" y="198028"/>
                  </a:lnTo>
                  <a:lnTo>
                    <a:pt x="220611" y="205204"/>
                  </a:lnTo>
                  <a:lnTo>
                    <a:pt x="218512" y="208229"/>
                  </a:lnTo>
                  <a:lnTo>
                    <a:pt x="211945" y="213706"/>
                  </a:lnTo>
                  <a:lnTo>
                    <a:pt x="207972" y="216278"/>
                  </a:lnTo>
                  <a:lnTo>
                    <a:pt x="203736" y="219580"/>
                  </a:lnTo>
                  <a:lnTo>
                    <a:pt x="199324" y="223369"/>
                  </a:lnTo>
                  <a:lnTo>
                    <a:pt x="194795" y="227482"/>
                  </a:lnTo>
                  <a:lnTo>
                    <a:pt x="189395" y="231018"/>
                  </a:lnTo>
                  <a:lnTo>
                    <a:pt x="183413" y="234169"/>
                  </a:lnTo>
                  <a:lnTo>
                    <a:pt x="177044" y="237064"/>
                  </a:lnTo>
                  <a:lnTo>
                    <a:pt x="170417" y="240581"/>
                  </a:lnTo>
                  <a:lnTo>
                    <a:pt x="163617" y="244513"/>
                  </a:lnTo>
                  <a:lnTo>
                    <a:pt x="156703" y="248722"/>
                  </a:lnTo>
                  <a:lnTo>
                    <a:pt x="150507" y="252322"/>
                  </a:lnTo>
                  <a:lnTo>
                    <a:pt x="139388" y="258438"/>
                  </a:lnTo>
                  <a:lnTo>
                    <a:pt x="133407" y="260387"/>
                  </a:lnTo>
                  <a:lnTo>
                    <a:pt x="127038" y="261686"/>
                  </a:lnTo>
                  <a:lnTo>
                    <a:pt x="120411" y="262552"/>
                  </a:lnTo>
                  <a:lnTo>
                    <a:pt x="114405" y="263129"/>
                  </a:lnTo>
                  <a:lnTo>
                    <a:pt x="108814" y="263514"/>
                  </a:lnTo>
                  <a:lnTo>
                    <a:pt x="99162" y="263942"/>
                  </a:lnTo>
                  <a:lnTo>
                    <a:pt x="89266" y="264183"/>
                  </a:lnTo>
                  <a:lnTo>
                    <a:pt x="64294" y="26428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187"/>
            <p:cNvSpPr/>
            <p:nvPr/>
          </p:nvSpPr>
          <p:spPr>
            <a:xfrm>
              <a:off x="5915453" y="2071725"/>
              <a:ext cx="188921" cy="242814"/>
            </a:xfrm>
            <a:custGeom>
              <a:avLst/>
              <a:gdLst/>
              <a:ahLst/>
              <a:cxnLst/>
              <a:rect l="0" t="0" r="0" b="0"/>
              <a:pathLst>
                <a:path w="188921" h="242814">
                  <a:moveTo>
                    <a:pt x="78153" y="14250"/>
                  </a:moveTo>
                  <a:lnTo>
                    <a:pt x="71303" y="7400"/>
                  </a:lnTo>
                  <a:lnTo>
                    <a:pt x="67304" y="7193"/>
                  </a:lnTo>
                  <a:lnTo>
                    <a:pt x="61092" y="7132"/>
                  </a:lnTo>
                  <a:lnTo>
                    <a:pt x="58842" y="7917"/>
                  </a:lnTo>
                  <a:lnTo>
                    <a:pt x="54224" y="10906"/>
                  </a:lnTo>
                  <a:lnTo>
                    <a:pt x="51088" y="12814"/>
                  </a:lnTo>
                  <a:lnTo>
                    <a:pt x="47409" y="14880"/>
                  </a:lnTo>
                  <a:lnTo>
                    <a:pt x="43370" y="17051"/>
                  </a:lnTo>
                  <a:lnTo>
                    <a:pt x="39089" y="18498"/>
                  </a:lnTo>
                  <a:lnTo>
                    <a:pt x="34648" y="19464"/>
                  </a:lnTo>
                  <a:lnTo>
                    <a:pt x="30099" y="20107"/>
                  </a:lnTo>
                  <a:lnTo>
                    <a:pt x="26273" y="22123"/>
                  </a:lnTo>
                  <a:lnTo>
                    <a:pt x="22929" y="25055"/>
                  </a:lnTo>
                  <a:lnTo>
                    <a:pt x="17096" y="31752"/>
                  </a:lnTo>
                  <a:lnTo>
                    <a:pt x="11858" y="37374"/>
                  </a:lnTo>
                  <a:lnTo>
                    <a:pt x="4447" y="45002"/>
                  </a:lnTo>
                  <a:lnTo>
                    <a:pt x="2822" y="47451"/>
                  </a:lnTo>
                  <a:lnTo>
                    <a:pt x="1016" y="52289"/>
                  </a:lnTo>
                  <a:lnTo>
                    <a:pt x="0" y="59475"/>
                  </a:lnTo>
                  <a:lnTo>
                    <a:pt x="1878" y="66365"/>
                  </a:lnTo>
                  <a:lnTo>
                    <a:pt x="5359" y="73924"/>
                  </a:lnTo>
                  <a:lnTo>
                    <a:pt x="9552" y="79930"/>
                  </a:lnTo>
                  <a:lnTo>
                    <a:pt x="12575" y="82643"/>
                  </a:lnTo>
                  <a:lnTo>
                    <a:pt x="16178" y="85245"/>
                  </a:lnTo>
                  <a:lnTo>
                    <a:pt x="20168" y="87774"/>
                  </a:lnTo>
                  <a:lnTo>
                    <a:pt x="23621" y="90253"/>
                  </a:lnTo>
                  <a:lnTo>
                    <a:pt x="26717" y="92700"/>
                  </a:lnTo>
                  <a:lnTo>
                    <a:pt x="29575" y="95125"/>
                  </a:lnTo>
                  <a:lnTo>
                    <a:pt x="33068" y="98329"/>
                  </a:lnTo>
                  <a:lnTo>
                    <a:pt x="41182" y="106122"/>
                  </a:lnTo>
                  <a:lnTo>
                    <a:pt x="46362" y="109629"/>
                  </a:lnTo>
                  <a:lnTo>
                    <a:pt x="52196" y="112761"/>
                  </a:lnTo>
                  <a:lnTo>
                    <a:pt x="58467" y="115643"/>
                  </a:lnTo>
                  <a:lnTo>
                    <a:pt x="65029" y="119151"/>
                  </a:lnTo>
                  <a:lnTo>
                    <a:pt x="71785" y="123078"/>
                  </a:lnTo>
                  <a:lnTo>
                    <a:pt x="78670" y="127283"/>
                  </a:lnTo>
                  <a:lnTo>
                    <a:pt x="85641" y="130880"/>
                  </a:lnTo>
                  <a:lnTo>
                    <a:pt x="92670" y="134072"/>
                  </a:lnTo>
                  <a:lnTo>
                    <a:pt x="99737" y="136994"/>
                  </a:lnTo>
                  <a:lnTo>
                    <a:pt x="106036" y="140529"/>
                  </a:lnTo>
                  <a:lnTo>
                    <a:pt x="111823" y="144473"/>
                  </a:lnTo>
                  <a:lnTo>
                    <a:pt x="117268" y="148690"/>
                  </a:lnTo>
                  <a:lnTo>
                    <a:pt x="123280" y="152296"/>
                  </a:lnTo>
                  <a:lnTo>
                    <a:pt x="129669" y="155493"/>
                  </a:lnTo>
                  <a:lnTo>
                    <a:pt x="136309" y="158418"/>
                  </a:lnTo>
                  <a:lnTo>
                    <a:pt x="142324" y="161955"/>
                  </a:lnTo>
                  <a:lnTo>
                    <a:pt x="147921" y="165901"/>
                  </a:lnTo>
                  <a:lnTo>
                    <a:pt x="153240" y="170120"/>
                  </a:lnTo>
                  <a:lnTo>
                    <a:pt x="157579" y="173725"/>
                  </a:lnTo>
                  <a:lnTo>
                    <a:pt x="161266" y="176923"/>
                  </a:lnTo>
                  <a:lnTo>
                    <a:pt x="164518" y="179849"/>
                  </a:lnTo>
                  <a:lnTo>
                    <a:pt x="168274" y="182593"/>
                  </a:lnTo>
                  <a:lnTo>
                    <a:pt x="172364" y="185216"/>
                  </a:lnTo>
                  <a:lnTo>
                    <a:pt x="176679" y="187758"/>
                  </a:lnTo>
                  <a:lnTo>
                    <a:pt x="179556" y="190247"/>
                  </a:lnTo>
                  <a:lnTo>
                    <a:pt x="181474" y="192700"/>
                  </a:lnTo>
                  <a:lnTo>
                    <a:pt x="184398" y="198336"/>
                  </a:lnTo>
                  <a:lnTo>
                    <a:pt x="188344" y="206133"/>
                  </a:lnTo>
                  <a:lnTo>
                    <a:pt x="188920" y="209640"/>
                  </a:lnTo>
                  <a:lnTo>
                    <a:pt x="188510" y="212772"/>
                  </a:lnTo>
                  <a:lnTo>
                    <a:pt x="186732" y="218369"/>
                  </a:lnTo>
                  <a:lnTo>
                    <a:pt x="185941" y="223503"/>
                  </a:lnTo>
                  <a:lnTo>
                    <a:pt x="184937" y="225983"/>
                  </a:lnTo>
                  <a:lnTo>
                    <a:pt x="181704" y="230855"/>
                  </a:lnTo>
                  <a:lnTo>
                    <a:pt x="178937" y="233266"/>
                  </a:lnTo>
                  <a:lnTo>
                    <a:pt x="175505" y="235667"/>
                  </a:lnTo>
                  <a:lnTo>
                    <a:pt x="171629" y="238061"/>
                  </a:lnTo>
                  <a:lnTo>
                    <a:pt x="167458" y="239657"/>
                  </a:lnTo>
                  <a:lnTo>
                    <a:pt x="163089" y="240721"/>
                  </a:lnTo>
                  <a:lnTo>
                    <a:pt x="158590" y="241431"/>
                  </a:lnTo>
                  <a:lnTo>
                    <a:pt x="154002" y="241904"/>
                  </a:lnTo>
                  <a:lnTo>
                    <a:pt x="149357" y="242219"/>
                  </a:lnTo>
                  <a:lnTo>
                    <a:pt x="144672" y="242429"/>
                  </a:lnTo>
                  <a:lnTo>
                    <a:pt x="135233" y="242663"/>
                  </a:lnTo>
                  <a:lnTo>
                    <a:pt x="116239" y="242813"/>
                  </a:lnTo>
                  <a:lnTo>
                    <a:pt x="110687" y="242031"/>
                  </a:lnTo>
                  <a:lnTo>
                    <a:pt x="104605" y="240716"/>
                  </a:lnTo>
                  <a:lnTo>
                    <a:pt x="98169" y="239046"/>
                  </a:lnTo>
                  <a:lnTo>
                    <a:pt x="93084" y="237933"/>
                  </a:lnTo>
                  <a:lnTo>
                    <a:pt x="88901" y="237190"/>
                  </a:lnTo>
                  <a:lnTo>
                    <a:pt x="85318" y="236696"/>
                  </a:lnTo>
                  <a:lnTo>
                    <a:pt x="81342" y="234778"/>
                  </a:lnTo>
                  <a:lnTo>
                    <a:pt x="77104" y="231912"/>
                  </a:lnTo>
                  <a:lnTo>
                    <a:pt x="72691" y="228414"/>
                  </a:lnTo>
                  <a:lnTo>
                    <a:pt x="68955" y="225289"/>
                  </a:lnTo>
                  <a:lnTo>
                    <a:pt x="65671" y="222411"/>
                  </a:lnTo>
                  <a:lnTo>
                    <a:pt x="59905" y="217097"/>
                  </a:lnTo>
                  <a:lnTo>
                    <a:pt x="54697" y="212089"/>
                  </a:lnTo>
                  <a:lnTo>
                    <a:pt x="52990" y="208849"/>
                  </a:lnTo>
                  <a:lnTo>
                    <a:pt x="51853" y="205101"/>
                  </a:lnTo>
                  <a:lnTo>
                    <a:pt x="51095" y="201015"/>
                  </a:lnTo>
                  <a:lnTo>
                    <a:pt x="50589" y="196704"/>
                  </a:lnTo>
                  <a:lnTo>
                    <a:pt x="50252" y="192242"/>
                  </a:lnTo>
                  <a:lnTo>
                    <a:pt x="50027" y="187680"/>
                  </a:lnTo>
                  <a:lnTo>
                    <a:pt x="50671" y="183051"/>
                  </a:lnTo>
                  <a:lnTo>
                    <a:pt x="51894" y="178378"/>
                  </a:lnTo>
                  <a:lnTo>
                    <a:pt x="53503" y="173674"/>
                  </a:lnTo>
                  <a:lnTo>
                    <a:pt x="56163" y="168951"/>
                  </a:lnTo>
                  <a:lnTo>
                    <a:pt x="59525" y="164216"/>
                  </a:lnTo>
                  <a:lnTo>
                    <a:pt x="63352" y="159471"/>
                  </a:lnTo>
                  <a:lnTo>
                    <a:pt x="67493" y="154720"/>
                  </a:lnTo>
                  <a:lnTo>
                    <a:pt x="71840" y="149965"/>
                  </a:lnTo>
                  <a:lnTo>
                    <a:pt x="76325" y="145208"/>
                  </a:lnTo>
                  <a:lnTo>
                    <a:pt x="80903" y="139655"/>
                  </a:lnTo>
                  <a:lnTo>
                    <a:pt x="85543" y="133572"/>
                  </a:lnTo>
                  <a:lnTo>
                    <a:pt x="90223" y="127135"/>
                  </a:lnTo>
                  <a:lnTo>
                    <a:pt x="95725" y="121257"/>
                  </a:lnTo>
                  <a:lnTo>
                    <a:pt x="101774" y="115750"/>
                  </a:lnTo>
                  <a:lnTo>
                    <a:pt x="108187" y="110492"/>
                  </a:lnTo>
                  <a:lnTo>
                    <a:pt x="114051" y="104605"/>
                  </a:lnTo>
                  <a:lnTo>
                    <a:pt x="119548" y="98299"/>
                  </a:lnTo>
                  <a:lnTo>
                    <a:pt x="124800" y="91714"/>
                  </a:lnTo>
                  <a:lnTo>
                    <a:pt x="130682" y="85736"/>
                  </a:lnTo>
                  <a:lnTo>
                    <a:pt x="136984" y="80163"/>
                  </a:lnTo>
                  <a:lnTo>
                    <a:pt x="143567" y="74861"/>
                  </a:lnTo>
                  <a:lnTo>
                    <a:pt x="149544" y="69739"/>
                  </a:lnTo>
                  <a:lnTo>
                    <a:pt x="155115" y="64736"/>
                  </a:lnTo>
                  <a:lnTo>
                    <a:pt x="160417" y="59813"/>
                  </a:lnTo>
                  <a:lnTo>
                    <a:pt x="164746" y="54944"/>
                  </a:lnTo>
                  <a:lnTo>
                    <a:pt x="168426" y="50111"/>
                  </a:lnTo>
                  <a:lnTo>
                    <a:pt x="171672" y="45301"/>
                  </a:lnTo>
                  <a:lnTo>
                    <a:pt x="174630" y="40506"/>
                  </a:lnTo>
                  <a:lnTo>
                    <a:pt x="177396" y="35723"/>
                  </a:lnTo>
                  <a:lnTo>
                    <a:pt x="180034" y="30947"/>
                  </a:lnTo>
                  <a:lnTo>
                    <a:pt x="182965" y="23523"/>
                  </a:lnTo>
                  <a:lnTo>
                    <a:pt x="183746" y="20431"/>
                  </a:lnTo>
                  <a:lnTo>
                    <a:pt x="183473" y="17577"/>
                  </a:lnTo>
                  <a:lnTo>
                    <a:pt x="182498" y="14880"/>
                  </a:lnTo>
                  <a:lnTo>
                    <a:pt x="179297" y="9767"/>
                  </a:lnTo>
                  <a:lnTo>
                    <a:pt x="175229" y="4849"/>
                  </a:lnTo>
                  <a:lnTo>
                    <a:pt x="173032" y="3220"/>
                  </a:lnTo>
                  <a:lnTo>
                    <a:pt x="168476" y="1410"/>
                  </a:lnTo>
                  <a:lnTo>
                    <a:pt x="165356" y="927"/>
                  </a:lnTo>
                  <a:lnTo>
                    <a:pt x="161688" y="606"/>
                  </a:lnTo>
                  <a:lnTo>
                    <a:pt x="157655" y="391"/>
                  </a:lnTo>
                  <a:lnTo>
                    <a:pt x="146825" y="153"/>
                  </a:lnTo>
                  <a:lnTo>
                    <a:pt x="124262" y="0"/>
                  </a:lnTo>
                  <a:lnTo>
                    <a:pt x="117623" y="781"/>
                  </a:lnTo>
                  <a:lnTo>
                    <a:pt x="110023" y="2095"/>
                  </a:lnTo>
                  <a:lnTo>
                    <a:pt x="101781" y="3766"/>
                  </a:lnTo>
                  <a:lnTo>
                    <a:pt x="94698" y="5673"/>
                  </a:lnTo>
                  <a:lnTo>
                    <a:pt x="88390" y="7738"/>
                  </a:lnTo>
                  <a:lnTo>
                    <a:pt x="76352" y="12149"/>
                  </a:lnTo>
                  <a:lnTo>
                    <a:pt x="63065" y="16756"/>
                  </a:lnTo>
                  <a:lnTo>
                    <a:pt x="57775" y="19095"/>
                  </a:lnTo>
                  <a:lnTo>
                    <a:pt x="53456" y="21449"/>
                  </a:lnTo>
                  <a:lnTo>
                    <a:pt x="42434" y="2853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188"/>
            <p:cNvSpPr/>
            <p:nvPr/>
          </p:nvSpPr>
          <p:spPr>
            <a:xfrm>
              <a:off x="3543300" y="2543619"/>
              <a:ext cx="350044" cy="306283"/>
            </a:xfrm>
            <a:custGeom>
              <a:avLst/>
              <a:gdLst/>
              <a:ahLst/>
              <a:cxnLst/>
              <a:rect l="0" t="0" r="0" b="0"/>
              <a:pathLst>
                <a:path w="350044" h="306283">
                  <a:moveTo>
                    <a:pt x="0" y="70993"/>
                  </a:moveTo>
                  <a:lnTo>
                    <a:pt x="0" y="67201"/>
                  </a:lnTo>
                  <a:lnTo>
                    <a:pt x="793" y="65290"/>
                  </a:lnTo>
                  <a:lnTo>
                    <a:pt x="7275" y="55976"/>
                  </a:lnTo>
                  <a:lnTo>
                    <a:pt x="10641" y="49502"/>
                  </a:lnTo>
                  <a:lnTo>
                    <a:pt x="16900" y="43450"/>
                  </a:lnTo>
                  <a:lnTo>
                    <a:pt x="24974" y="38114"/>
                  </a:lnTo>
                  <a:lnTo>
                    <a:pt x="33853" y="33097"/>
                  </a:lnTo>
                  <a:lnTo>
                    <a:pt x="39237" y="29854"/>
                  </a:lnTo>
                  <a:lnTo>
                    <a:pt x="51570" y="22017"/>
                  </a:lnTo>
                  <a:lnTo>
                    <a:pt x="58192" y="18499"/>
                  </a:lnTo>
                  <a:lnTo>
                    <a:pt x="64989" y="15360"/>
                  </a:lnTo>
                  <a:lnTo>
                    <a:pt x="71901" y="12473"/>
                  </a:lnTo>
                  <a:lnTo>
                    <a:pt x="78890" y="9754"/>
                  </a:lnTo>
                  <a:lnTo>
                    <a:pt x="93006" y="4618"/>
                  </a:lnTo>
                  <a:lnTo>
                    <a:pt x="100897" y="2930"/>
                  </a:lnTo>
                  <a:lnTo>
                    <a:pt x="109334" y="1805"/>
                  </a:lnTo>
                  <a:lnTo>
                    <a:pt x="118133" y="1055"/>
                  </a:lnTo>
                  <a:lnTo>
                    <a:pt x="126380" y="555"/>
                  </a:lnTo>
                  <a:lnTo>
                    <a:pt x="141894" y="0"/>
                  </a:lnTo>
                  <a:lnTo>
                    <a:pt x="149364" y="646"/>
                  </a:lnTo>
                  <a:lnTo>
                    <a:pt x="156726" y="1870"/>
                  </a:lnTo>
                  <a:lnTo>
                    <a:pt x="164015" y="3480"/>
                  </a:lnTo>
                  <a:lnTo>
                    <a:pt x="171256" y="5346"/>
                  </a:lnTo>
                  <a:lnTo>
                    <a:pt x="178464" y="7385"/>
                  </a:lnTo>
                  <a:lnTo>
                    <a:pt x="185651" y="9537"/>
                  </a:lnTo>
                  <a:lnTo>
                    <a:pt x="192030" y="12560"/>
                  </a:lnTo>
                  <a:lnTo>
                    <a:pt x="197870" y="16163"/>
                  </a:lnTo>
                  <a:lnTo>
                    <a:pt x="203351" y="20152"/>
                  </a:lnTo>
                  <a:lnTo>
                    <a:pt x="207798" y="25193"/>
                  </a:lnTo>
                  <a:lnTo>
                    <a:pt x="211557" y="30935"/>
                  </a:lnTo>
                  <a:lnTo>
                    <a:pt x="214857" y="37144"/>
                  </a:lnTo>
                  <a:lnTo>
                    <a:pt x="218644" y="42871"/>
                  </a:lnTo>
                  <a:lnTo>
                    <a:pt x="222756" y="48276"/>
                  </a:lnTo>
                  <a:lnTo>
                    <a:pt x="227085" y="53467"/>
                  </a:lnTo>
                  <a:lnTo>
                    <a:pt x="229971" y="59309"/>
                  </a:lnTo>
                  <a:lnTo>
                    <a:pt x="231895" y="65585"/>
                  </a:lnTo>
                  <a:lnTo>
                    <a:pt x="233178" y="72150"/>
                  </a:lnTo>
                  <a:lnTo>
                    <a:pt x="234033" y="78908"/>
                  </a:lnTo>
                  <a:lnTo>
                    <a:pt x="234603" y="85795"/>
                  </a:lnTo>
                  <a:lnTo>
                    <a:pt x="234983" y="92767"/>
                  </a:lnTo>
                  <a:lnTo>
                    <a:pt x="235405" y="106864"/>
                  </a:lnTo>
                  <a:lnTo>
                    <a:pt x="235518" y="113957"/>
                  </a:lnTo>
                  <a:lnTo>
                    <a:pt x="234799" y="121067"/>
                  </a:lnTo>
                  <a:lnTo>
                    <a:pt x="233526" y="128188"/>
                  </a:lnTo>
                  <a:lnTo>
                    <a:pt x="231884" y="135317"/>
                  </a:lnTo>
                  <a:lnTo>
                    <a:pt x="229996" y="142451"/>
                  </a:lnTo>
                  <a:lnTo>
                    <a:pt x="225780" y="156727"/>
                  </a:lnTo>
                  <a:lnTo>
                    <a:pt x="218945" y="178152"/>
                  </a:lnTo>
                  <a:lnTo>
                    <a:pt x="215813" y="185295"/>
                  </a:lnTo>
                  <a:lnTo>
                    <a:pt x="212138" y="192438"/>
                  </a:lnTo>
                  <a:lnTo>
                    <a:pt x="208100" y="199581"/>
                  </a:lnTo>
                  <a:lnTo>
                    <a:pt x="203027" y="206725"/>
                  </a:lnTo>
                  <a:lnTo>
                    <a:pt x="197263" y="213868"/>
                  </a:lnTo>
                  <a:lnTo>
                    <a:pt x="191040" y="221012"/>
                  </a:lnTo>
                  <a:lnTo>
                    <a:pt x="185304" y="227362"/>
                  </a:lnTo>
                  <a:lnTo>
                    <a:pt x="174697" y="238651"/>
                  </a:lnTo>
                  <a:lnTo>
                    <a:pt x="150133" y="263689"/>
                  </a:lnTo>
                  <a:lnTo>
                    <a:pt x="145332" y="268513"/>
                  </a:lnTo>
                  <a:lnTo>
                    <a:pt x="139750" y="273317"/>
                  </a:lnTo>
                  <a:lnTo>
                    <a:pt x="133648" y="278107"/>
                  </a:lnTo>
                  <a:lnTo>
                    <a:pt x="127198" y="282888"/>
                  </a:lnTo>
                  <a:lnTo>
                    <a:pt x="120518" y="286869"/>
                  </a:lnTo>
                  <a:lnTo>
                    <a:pt x="113682" y="290316"/>
                  </a:lnTo>
                  <a:lnTo>
                    <a:pt x="106745" y="293408"/>
                  </a:lnTo>
                  <a:lnTo>
                    <a:pt x="99738" y="296264"/>
                  </a:lnTo>
                  <a:lnTo>
                    <a:pt x="92686" y="298961"/>
                  </a:lnTo>
                  <a:lnTo>
                    <a:pt x="85603" y="301553"/>
                  </a:lnTo>
                  <a:lnTo>
                    <a:pt x="79293" y="303281"/>
                  </a:lnTo>
                  <a:lnTo>
                    <a:pt x="73500" y="304433"/>
                  </a:lnTo>
                  <a:lnTo>
                    <a:pt x="62829" y="305713"/>
                  </a:lnTo>
                  <a:lnTo>
                    <a:pt x="52795" y="306282"/>
                  </a:lnTo>
                  <a:lnTo>
                    <a:pt x="48690" y="305640"/>
                  </a:lnTo>
                  <a:lnTo>
                    <a:pt x="42012" y="302809"/>
                  </a:lnTo>
                  <a:lnTo>
                    <a:pt x="33791" y="296754"/>
                  </a:lnTo>
                  <a:lnTo>
                    <a:pt x="26328" y="289932"/>
                  </a:lnTo>
                  <a:lnTo>
                    <a:pt x="24695" y="286803"/>
                  </a:lnTo>
                  <a:lnTo>
                    <a:pt x="22882" y="279092"/>
                  </a:lnTo>
                  <a:lnTo>
                    <a:pt x="23192" y="275607"/>
                  </a:lnTo>
                  <a:lnTo>
                    <a:pt x="24193" y="272490"/>
                  </a:lnTo>
                  <a:lnTo>
                    <a:pt x="25653" y="269618"/>
                  </a:lnTo>
                  <a:lnTo>
                    <a:pt x="27276" y="262194"/>
                  </a:lnTo>
                  <a:lnTo>
                    <a:pt x="27709" y="257991"/>
                  </a:lnTo>
                  <a:lnTo>
                    <a:pt x="29585" y="254396"/>
                  </a:lnTo>
                  <a:lnTo>
                    <a:pt x="39016" y="244750"/>
                  </a:lnTo>
                  <a:lnTo>
                    <a:pt x="44593" y="236589"/>
                  </a:lnTo>
                  <a:lnTo>
                    <a:pt x="48778" y="232984"/>
                  </a:lnTo>
                  <a:lnTo>
                    <a:pt x="53950" y="229787"/>
                  </a:lnTo>
                  <a:lnTo>
                    <a:pt x="59779" y="226862"/>
                  </a:lnTo>
                  <a:lnTo>
                    <a:pt x="70489" y="219379"/>
                  </a:lnTo>
                  <a:lnTo>
                    <a:pt x="81334" y="211555"/>
                  </a:lnTo>
                  <a:lnTo>
                    <a:pt x="87560" y="208357"/>
                  </a:lnTo>
                  <a:lnTo>
                    <a:pt x="94092" y="205432"/>
                  </a:lnTo>
                  <a:lnTo>
                    <a:pt x="100828" y="202688"/>
                  </a:lnTo>
                  <a:lnTo>
                    <a:pt x="107700" y="200064"/>
                  </a:lnTo>
                  <a:lnTo>
                    <a:pt x="121685" y="195033"/>
                  </a:lnTo>
                  <a:lnTo>
                    <a:pt x="135838" y="190151"/>
                  </a:lnTo>
                  <a:lnTo>
                    <a:pt x="142946" y="188532"/>
                  </a:lnTo>
                  <a:lnTo>
                    <a:pt x="150066" y="187452"/>
                  </a:lnTo>
                  <a:lnTo>
                    <a:pt x="157194" y="186732"/>
                  </a:lnTo>
                  <a:lnTo>
                    <a:pt x="165121" y="186253"/>
                  </a:lnTo>
                  <a:lnTo>
                    <a:pt x="182395" y="185719"/>
                  </a:lnTo>
                  <a:lnTo>
                    <a:pt x="190653" y="186371"/>
                  </a:lnTo>
                  <a:lnTo>
                    <a:pt x="198539" y="187599"/>
                  </a:lnTo>
                  <a:lnTo>
                    <a:pt x="206178" y="189212"/>
                  </a:lnTo>
                  <a:lnTo>
                    <a:pt x="212858" y="191080"/>
                  </a:lnTo>
                  <a:lnTo>
                    <a:pt x="218899" y="193120"/>
                  </a:lnTo>
                  <a:lnTo>
                    <a:pt x="224514" y="195273"/>
                  </a:lnTo>
                  <a:lnTo>
                    <a:pt x="237102" y="199783"/>
                  </a:lnTo>
                  <a:lnTo>
                    <a:pt x="264587" y="209145"/>
                  </a:lnTo>
                  <a:lnTo>
                    <a:pt x="270847" y="211513"/>
                  </a:lnTo>
                  <a:lnTo>
                    <a:pt x="276608" y="213886"/>
                  </a:lnTo>
                  <a:lnTo>
                    <a:pt x="286449" y="218638"/>
                  </a:lnTo>
                  <a:lnTo>
                    <a:pt x="297246" y="225777"/>
                  </a:lnTo>
                  <a:lnTo>
                    <a:pt x="305675" y="230538"/>
                  </a:lnTo>
                  <a:lnTo>
                    <a:pt x="315554" y="237681"/>
                  </a:lnTo>
                  <a:lnTo>
                    <a:pt x="323073" y="242443"/>
                  </a:lnTo>
                  <a:lnTo>
                    <a:pt x="330913" y="246412"/>
                  </a:lnTo>
                  <a:lnTo>
                    <a:pt x="339789" y="249440"/>
                  </a:lnTo>
                  <a:lnTo>
                    <a:pt x="350043" y="2567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89"/>
            <p:cNvSpPr/>
            <p:nvPr/>
          </p:nvSpPr>
          <p:spPr>
            <a:xfrm>
              <a:off x="3957637" y="2621756"/>
              <a:ext cx="221457" cy="164307"/>
            </a:xfrm>
            <a:custGeom>
              <a:avLst/>
              <a:gdLst/>
              <a:ahLst/>
              <a:cxnLst/>
              <a:rect l="0" t="0" r="0" b="0"/>
              <a:pathLst>
                <a:path w="221457" h="164307">
                  <a:moveTo>
                    <a:pt x="0" y="0"/>
                  </a:moveTo>
                  <a:lnTo>
                    <a:pt x="6151" y="0"/>
                  </a:lnTo>
                  <a:lnTo>
                    <a:pt x="6482" y="794"/>
                  </a:lnTo>
                  <a:lnTo>
                    <a:pt x="6850" y="3792"/>
                  </a:lnTo>
                  <a:lnTo>
                    <a:pt x="7741" y="4909"/>
                  </a:lnTo>
                  <a:lnTo>
                    <a:pt x="9130" y="5654"/>
                  </a:lnTo>
                  <a:lnTo>
                    <a:pt x="13583" y="7275"/>
                  </a:lnTo>
                  <a:lnTo>
                    <a:pt x="16993" y="8819"/>
                  </a:lnTo>
                  <a:lnTo>
                    <a:pt x="20853" y="10642"/>
                  </a:lnTo>
                  <a:lnTo>
                    <a:pt x="24221" y="13444"/>
                  </a:lnTo>
                  <a:lnTo>
                    <a:pt x="27260" y="16900"/>
                  </a:lnTo>
                  <a:lnTo>
                    <a:pt x="30080" y="20792"/>
                  </a:lnTo>
                  <a:lnTo>
                    <a:pt x="33547" y="24180"/>
                  </a:lnTo>
                  <a:lnTo>
                    <a:pt x="37446" y="27232"/>
                  </a:lnTo>
                  <a:lnTo>
                    <a:pt x="41632" y="30061"/>
                  </a:lnTo>
                  <a:lnTo>
                    <a:pt x="46012" y="33535"/>
                  </a:lnTo>
                  <a:lnTo>
                    <a:pt x="50518" y="37438"/>
                  </a:lnTo>
                  <a:lnTo>
                    <a:pt x="55110" y="41627"/>
                  </a:lnTo>
                  <a:lnTo>
                    <a:pt x="59759" y="45214"/>
                  </a:lnTo>
                  <a:lnTo>
                    <a:pt x="64446" y="48399"/>
                  </a:lnTo>
                  <a:lnTo>
                    <a:pt x="69157" y="51316"/>
                  </a:lnTo>
                  <a:lnTo>
                    <a:pt x="73886" y="54848"/>
                  </a:lnTo>
                  <a:lnTo>
                    <a:pt x="78626" y="58790"/>
                  </a:lnTo>
                  <a:lnTo>
                    <a:pt x="83374" y="63006"/>
                  </a:lnTo>
                  <a:lnTo>
                    <a:pt x="92882" y="71923"/>
                  </a:lnTo>
                  <a:lnTo>
                    <a:pt x="111921" y="90583"/>
                  </a:lnTo>
                  <a:lnTo>
                    <a:pt x="117477" y="94520"/>
                  </a:lnTo>
                  <a:lnTo>
                    <a:pt x="123561" y="97938"/>
                  </a:lnTo>
                  <a:lnTo>
                    <a:pt x="129999" y="101011"/>
                  </a:lnTo>
                  <a:lnTo>
                    <a:pt x="135085" y="104647"/>
                  </a:lnTo>
                  <a:lnTo>
                    <a:pt x="139269" y="108658"/>
                  </a:lnTo>
                  <a:lnTo>
                    <a:pt x="142853" y="112920"/>
                  </a:lnTo>
                  <a:lnTo>
                    <a:pt x="146829" y="117349"/>
                  </a:lnTo>
                  <a:lnTo>
                    <a:pt x="155480" y="126503"/>
                  </a:lnTo>
                  <a:lnTo>
                    <a:pt x="160010" y="130373"/>
                  </a:lnTo>
                  <a:lnTo>
                    <a:pt x="164617" y="133746"/>
                  </a:lnTo>
                  <a:lnTo>
                    <a:pt x="169276" y="136789"/>
                  </a:lnTo>
                  <a:lnTo>
                    <a:pt x="173969" y="139611"/>
                  </a:lnTo>
                  <a:lnTo>
                    <a:pt x="178686" y="142287"/>
                  </a:lnTo>
                  <a:lnTo>
                    <a:pt x="188159" y="147376"/>
                  </a:lnTo>
                  <a:lnTo>
                    <a:pt x="197662" y="152284"/>
                  </a:lnTo>
                  <a:lnTo>
                    <a:pt x="201625" y="154703"/>
                  </a:lnTo>
                  <a:lnTo>
                    <a:pt x="208145" y="159509"/>
                  </a:lnTo>
                  <a:lnTo>
                    <a:pt x="213688" y="162174"/>
                  </a:lnTo>
                  <a:lnTo>
                    <a:pt x="221456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90"/>
            <p:cNvSpPr/>
            <p:nvPr/>
          </p:nvSpPr>
          <p:spPr>
            <a:xfrm>
              <a:off x="3979068" y="2608461"/>
              <a:ext cx="214314" cy="177602"/>
            </a:xfrm>
            <a:custGeom>
              <a:avLst/>
              <a:gdLst/>
              <a:ahLst/>
              <a:cxnLst/>
              <a:rect l="0" t="0" r="0" b="0"/>
              <a:pathLst>
                <a:path w="214314" h="177602">
                  <a:moveTo>
                    <a:pt x="214313" y="6151"/>
                  </a:moveTo>
                  <a:lnTo>
                    <a:pt x="210521" y="6151"/>
                  </a:lnTo>
                  <a:lnTo>
                    <a:pt x="209403" y="5357"/>
                  </a:lnTo>
                  <a:lnTo>
                    <a:pt x="208658" y="4034"/>
                  </a:lnTo>
                  <a:lnTo>
                    <a:pt x="207463" y="0"/>
                  </a:lnTo>
                  <a:lnTo>
                    <a:pt x="207365" y="463"/>
                  </a:lnTo>
                  <a:lnTo>
                    <a:pt x="207256" y="3094"/>
                  </a:lnTo>
                  <a:lnTo>
                    <a:pt x="206433" y="4113"/>
                  </a:lnTo>
                  <a:lnTo>
                    <a:pt x="205091" y="4792"/>
                  </a:lnTo>
                  <a:lnTo>
                    <a:pt x="203403" y="5245"/>
                  </a:lnTo>
                  <a:lnTo>
                    <a:pt x="202277" y="6341"/>
                  </a:lnTo>
                  <a:lnTo>
                    <a:pt x="201526" y="7865"/>
                  </a:lnTo>
                  <a:lnTo>
                    <a:pt x="201026" y="9675"/>
                  </a:lnTo>
                  <a:lnTo>
                    <a:pt x="199105" y="11675"/>
                  </a:lnTo>
                  <a:lnTo>
                    <a:pt x="192737" y="16015"/>
                  </a:lnTo>
                  <a:lnTo>
                    <a:pt x="188817" y="19077"/>
                  </a:lnTo>
                  <a:lnTo>
                    <a:pt x="184615" y="22706"/>
                  </a:lnTo>
                  <a:lnTo>
                    <a:pt x="180227" y="26712"/>
                  </a:lnTo>
                  <a:lnTo>
                    <a:pt x="176508" y="30971"/>
                  </a:lnTo>
                  <a:lnTo>
                    <a:pt x="173235" y="35398"/>
                  </a:lnTo>
                  <a:lnTo>
                    <a:pt x="170258" y="39936"/>
                  </a:lnTo>
                  <a:lnTo>
                    <a:pt x="165893" y="44549"/>
                  </a:lnTo>
                  <a:lnTo>
                    <a:pt x="160602" y="49213"/>
                  </a:lnTo>
                  <a:lnTo>
                    <a:pt x="154693" y="53909"/>
                  </a:lnTo>
                  <a:lnTo>
                    <a:pt x="149166" y="58627"/>
                  </a:lnTo>
                  <a:lnTo>
                    <a:pt x="143894" y="63360"/>
                  </a:lnTo>
                  <a:lnTo>
                    <a:pt x="138792" y="68103"/>
                  </a:lnTo>
                  <a:lnTo>
                    <a:pt x="120234" y="86155"/>
                  </a:lnTo>
                  <a:lnTo>
                    <a:pt x="113494" y="92031"/>
                  </a:lnTo>
                  <a:lnTo>
                    <a:pt x="106619" y="97536"/>
                  </a:lnTo>
                  <a:lnTo>
                    <a:pt x="99654" y="102793"/>
                  </a:lnTo>
                  <a:lnTo>
                    <a:pt x="85566" y="112868"/>
                  </a:lnTo>
                  <a:lnTo>
                    <a:pt x="78476" y="117777"/>
                  </a:lnTo>
                  <a:lnTo>
                    <a:pt x="72161" y="122637"/>
                  </a:lnTo>
                  <a:lnTo>
                    <a:pt x="66363" y="127465"/>
                  </a:lnTo>
                  <a:lnTo>
                    <a:pt x="60911" y="132270"/>
                  </a:lnTo>
                  <a:lnTo>
                    <a:pt x="55689" y="136268"/>
                  </a:lnTo>
                  <a:lnTo>
                    <a:pt x="50620" y="139727"/>
                  </a:lnTo>
                  <a:lnTo>
                    <a:pt x="45653" y="142827"/>
                  </a:lnTo>
                  <a:lnTo>
                    <a:pt x="40754" y="146480"/>
                  </a:lnTo>
                  <a:lnTo>
                    <a:pt x="35901" y="150504"/>
                  </a:lnTo>
                  <a:lnTo>
                    <a:pt x="31077" y="154774"/>
                  </a:lnTo>
                  <a:lnTo>
                    <a:pt x="27068" y="157620"/>
                  </a:lnTo>
                  <a:lnTo>
                    <a:pt x="20497" y="160783"/>
                  </a:lnTo>
                  <a:lnTo>
                    <a:pt x="14931" y="164306"/>
                  </a:lnTo>
                  <a:lnTo>
                    <a:pt x="12335" y="166356"/>
                  </a:lnTo>
                  <a:lnTo>
                    <a:pt x="7335" y="168635"/>
                  </a:lnTo>
                  <a:lnTo>
                    <a:pt x="4890" y="169242"/>
                  </a:lnTo>
                  <a:lnTo>
                    <a:pt x="3260" y="170441"/>
                  </a:lnTo>
                  <a:lnTo>
                    <a:pt x="2173" y="172034"/>
                  </a:lnTo>
                  <a:lnTo>
                    <a:pt x="0" y="17760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191"/>
            <p:cNvSpPr/>
            <p:nvPr/>
          </p:nvSpPr>
          <p:spPr>
            <a:xfrm>
              <a:off x="4386262" y="2586037"/>
              <a:ext cx="92870" cy="171451"/>
            </a:xfrm>
            <a:custGeom>
              <a:avLst/>
              <a:gdLst/>
              <a:ahLst/>
              <a:cxnLst/>
              <a:rect l="0" t="0" r="0" b="0"/>
              <a:pathLst>
                <a:path w="92870" h="171451">
                  <a:moveTo>
                    <a:pt x="0" y="0"/>
                  </a:moveTo>
                  <a:lnTo>
                    <a:pt x="3792" y="0"/>
                  </a:lnTo>
                  <a:lnTo>
                    <a:pt x="4910" y="794"/>
                  </a:lnTo>
                  <a:lnTo>
                    <a:pt x="5654" y="2117"/>
                  </a:lnTo>
                  <a:lnTo>
                    <a:pt x="6850" y="6151"/>
                  </a:lnTo>
                  <a:lnTo>
                    <a:pt x="9130" y="8819"/>
                  </a:lnTo>
                  <a:lnTo>
                    <a:pt x="12789" y="12651"/>
                  </a:lnTo>
                  <a:lnTo>
                    <a:pt x="23929" y="23911"/>
                  </a:lnTo>
                  <a:lnTo>
                    <a:pt x="26272" y="27053"/>
                  </a:lnTo>
                  <a:lnTo>
                    <a:pt x="28627" y="30735"/>
                  </a:lnTo>
                  <a:lnTo>
                    <a:pt x="30990" y="34778"/>
                  </a:lnTo>
                  <a:lnTo>
                    <a:pt x="33360" y="39060"/>
                  </a:lnTo>
                  <a:lnTo>
                    <a:pt x="38110" y="48052"/>
                  </a:lnTo>
                  <a:lnTo>
                    <a:pt x="40488" y="53466"/>
                  </a:lnTo>
                  <a:lnTo>
                    <a:pt x="42867" y="59456"/>
                  </a:lnTo>
                  <a:lnTo>
                    <a:pt x="45247" y="65831"/>
                  </a:lnTo>
                  <a:lnTo>
                    <a:pt x="47627" y="71669"/>
                  </a:lnTo>
                  <a:lnTo>
                    <a:pt x="50007" y="77148"/>
                  </a:lnTo>
                  <a:lnTo>
                    <a:pt x="54770" y="87469"/>
                  </a:lnTo>
                  <a:lnTo>
                    <a:pt x="66675" y="111835"/>
                  </a:lnTo>
                  <a:lnTo>
                    <a:pt x="73819" y="126181"/>
                  </a:lnTo>
                  <a:lnTo>
                    <a:pt x="75406" y="130159"/>
                  </a:lnTo>
                  <a:lnTo>
                    <a:pt x="76465" y="133604"/>
                  </a:lnTo>
                  <a:lnTo>
                    <a:pt x="77170" y="136694"/>
                  </a:lnTo>
                  <a:lnTo>
                    <a:pt x="78434" y="140342"/>
                  </a:lnTo>
                  <a:lnTo>
                    <a:pt x="80071" y="144361"/>
                  </a:lnTo>
                  <a:lnTo>
                    <a:pt x="81955" y="148629"/>
                  </a:lnTo>
                  <a:lnTo>
                    <a:pt x="83212" y="152267"/>
                  </a:lnTo>
                  <a:lnTo>
                    <a:pt x="84050" y="155486"/>
                  </a:lnTo>
                  <a:lnTo>
                    <a:pt x="84608" y="158426"/>
                  </a:lnTo>
                  <a:lnTo>
                    <a:pt x="85774" y="160386"/>
                  </a:lnTo>
                  <a:lnTo>
                    <a:pt x="87345" y="161693"/>
                  </a:lnTo>
                  <a:lnTo>
                    <a:pt x="89186" y="162564"/>
                  </a:lnTo>
                  <a:lnTo>
                    <a:pt x="90414" y="163938"/>
                  </a:lnTo>
                  <a:lnTo>
                    <a:pt x="91232" y="165649"/>
                  </a:lnTo>
                  <a:lnTo>
                    <a:pt x="92869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192"/>
            <p:cNvSpPr/>
            <p:nvPr/>
          </p:nvSpPr>
          <p:spPr>
            <a:xfrm>
              <a:off x="4343694" y="2678906"/>
              <a:ext cx="142582" cy="14288"/>
            </a:xfrm>
            <a:custGeom>
              <a:avLst/>
              <a:gdLst/>
              <a:ahLst/>
              <a:cxnLst/>
              <a:rect l="0" t="0" r="0" b="0"/>
              <a:pathLst>
                <a:path w="142582" h="14288">
                  <a:moveTo>
                    <a:pt x="6849" y="14287"/>
                  </a:moveTo>
                  <a:lnTo>
                    <a:pt x="0" y="14287"/>
                  </a:lnTo>
                  <a:lnTo>
                    <a:pt x="695" y="13494"/>
                  </a:lnTo>
                  <a:lnTo>
                    <a:pt x="3585" y="10495"/>
                  </a:lnTo>
                  <a:lnTo>
                    <a:pt x="5467" y="9378"/>
                  </a:lnTo>
                  <a:lnTo>
                    <a:pt x="7515" y="8633"/>
                  </a:lnTo>
                  <a:lnTo>
                    <a:pt x="9674" y="8136"/>
                  </a:lnTo>
                  <a:lnTo>
                    <a:pt x="11907" y="7806"/>
                  </a:lnTo>
                  <a:lnTo>
                    <a:pt x="14191" y="7585"/>
                  </a:lnTo>
                  <a:lnTo>
                    <a:pt x="16506" y="7438"/>
                  </a:lnTo>
                  <a:lnTo>
                    <a:pt x="23312" y="7274"/>
                  </a:lnTo>
                  <a:lnTo>
                    <a:pt x="97495" y="7144"/>
                  </a:lnTo>
                  <a:lnTo>
                    <a:pt x="106173" y="6350"/>
                  </a:lnTo>
                  <a:lnTo>
                    <a:pt x="115134" y="5027"/>
                  </a:lnTo>
                  <a:lnTo>
                    <a:pt x="14258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193"/>
            <p:cNvSpPr/>
            <p:nvPr/>
          </p:nvSpPr>
          <p:spPr>
            <a:xfrm>
              <a:off x="4629150" y="2550641"/>
              <a:ext cx="200026" cy="178269"/>
            </a:xfrm>
            <a:custGeom>
              <a:avLst/>
              <a:gdLst/>
              <a:ahLst/>
              <a:cxnLst/>
              <a:rect l="0" t="0" r="0" b="0"/>
              <a:pathLst>
                <a:path w="200026" h="178269">
                  <a:moveTo>
                    <a:pt x="0" y="28252"/>
                  </a:moveTo>
                  <a:lnTo>
                    <a:pt x="0" y="24460"/>
                  </a:lnTo>
                  <a:lnTo>
                    <a:pt x="794" y="23343"/>
                  </a:lnTo>
                  <a:lnTo>
                    <a:pt x="2116" y="22598"/>
                  </a:lnTo>
                  <a:lnTo>
                    <a:pt x="3792" y="22101"/>
                  </a:lnTo>
                  <a:lnTo>
                    <a:pt x="4909" y="20977"/>
                  </a:lnTo>
                  <a:lnTo>
                    <a:pt x="5654" y="19433"/>
                  </a:lnTo>
                  <a:lnTo>
                    <a:pt x="6150" y="17610"/>
                  </a:lnTo>
                  <a:lnTo>
                    <a:pt x="7275" y="16395"/>
                  </a:lnTo>
                  <a:lnTo>
                    <a:pt x="8819" y="15585"/>
                  </a:lnTo>
                  <a:lnTo>
                    <a:pt x="10641" y="15045"/>
                  </a:lnTo>
                  <a:lnTo>
                    <a:pt x="14783" y="12328"/>
                  </a:lnTo>
                  <a:lnTo>
                    <a:pt x="17000" y="10492"/>
                  </a:lnTo>
                  <a:lnTo>
                    <a:pt x="20858" y="9269"/>
                  </a:lnTo>
                  <a:lnTo>
                    <a:pt x="25811" y="8453"/>
                  </a:lnTo>
                  <a:lnTo>
                    <a:pt x="31495" y="7909"/>
                  </a:lnTo>
                  <a:lnTo>
                    <a:pt x="36078" y="6753"/>
                  </a:lnTo>
                  <a:lnTo>
                    <a:pt x="39927" y="5188"/>
                  </a:lnTo>
                  <a:lnTo>
                    <a:pt x="43286" y="3351"/>
                  </a:lnTo>
                  <a:lnTo>
                    <a:pt x="47907" y="2126"/>
                  </a:lnTo>
                  <a:lnTo>
                    <a:pt x="53369" y="1310"/>
                  </a:lnTo>
                  <a:lnTo>
                    <a:pt x="59392" y="766"/>
                  </a:lnTo>
                  <a:lnTo>
                    <a:pt x="64994" y="403"/>
                  </a:lnTo>
                  <a:lnTo>
                    <a:pt x="75453" y="0"/>
                  </a:lnTo>
                  <a:lnTo>
                    <a:pt x="80464" y="686"/>
                  </a:lnTo>
                  <a:lnTo>
                    <a:pt x="85393" y="1937"/>
                  </a:lnTo>
                  <a:lnTo>
                    <a:pt x="90266" y="3565"/>
                  </a:lnTo>
                  <a:lnTo>
                    <a:pt x="95102" y="4651"/>
                  </a:lnTo>
                  <a:lnTo>
                    <a:pt x="99914" y="5374"/>
                  </a:lnTo>
                  <a:lnTo>
                    <a:pt x="104709" y="5856"/>
                  </a:lnTo>
                  <a:lnTo>
                    <a:pt x="109493" y="6972"/>
                  </a:lnTo>
                  <a:lnTo>
                    <a:pt x="114270" y="8509"/>
                  </a:lnTo>
                  <a:lnTo>
                    <a:pt x="119043" y="10327"/>
                  </a:lnTo>
                  <a:lnTo>
                    <a:pt x="123812" y="11540"/>
                  </a:lnTo>
                  <a:lnTo>
                    <a:pt x="128578" y="12348"/>
                  </a:lnTo>
                  <a:lnTo>
                    <a:pt x="133344" y="12887"/>
                  </a:lnTo>
                  <a:lnTo>
                    <a:pt x="137314" y="14040"/>
                  </a:lnTo>
                  <a:lnTo>
                    <a:pt x="140755" y="15602"/>
                  </a:lnTo>
                  <a:lnTo>
                    <a:pt x="143843" y="17438"/>
                  </a:lnTo>
                  <a:lnTo>
                    <a:pt x="145901" y="20249"/>
                  </a:lnTo>
                  <a:lnTo>
                    <a:pt x="147274" y="23710"/>
                  </a:lnTo>
                  <a:lnTo>
                    <a:pt x="148189" y="27606"/>
                  </a:lnTo>
                  <a:lnTo>
                    <a:pt x="148005" y="30996"/>
                  </a:lnTo>
                  <a:lnTo>
                    <a:pt x="147089" y="34050"/>
                  </a:lnTo>
                  <a:lnTo>
                    <a:pt x="139914" y="48448"/>
                  </a:lnTo>
                  <a:lnTo>
                    <a:pt x="136932" y="52828"/>
                  </a:lnTo>
                  <a:lnTo>
                    <a:pt x="133357" y="57336"/>
                  </a:lnTo>
                  <a:lnTo>
                    <a:pt x="129386" y="61929"/>
                  </a:lnTo>
                  <a:lnTo>
                    <a:pt x="125151" y="66579"/>
                  </a:lnTo>
                  <a:lnTo>
                    <a:pt x="116212" y="75978"/>
                  </a:lnTo>
                  <a:lnTo>
                    <a:pt x="88065" y="104461"/>
                  </a:lnTo>
                  <a:lnTo>
                    <a:pt x="83316" y="108427"/>
                  </a:lnTo>
                  <a:lnTo>
                    <a:pt x="78563" y="111865"/>
                  </a:lnTo>
                  <a:lnTo>
                    <a:pt x="73806" y="114950"/>
                  </a:lnTo>
                  <a:lnTo>
                    <a:pt x="69048" y="118594"/>
                  </a:lnTo>
                  <a:lnTo>
                    <a:pt x="64288" y="122612"/>
                  </a:lnTo>
                  <a:lnTo>
                    <a:pt x="59527" y="126877"/>
                  </a:lnTo>
                  <a:lnTo>
                    <a:pt x="56353" y="130515"/>
                  </a:lnTo>
                  <a:lnTo>
                    <a:pt x="54238" y="133734"/>
                  </a:lnTo>
                  <a:lnTo>
                    <a:pt x="52827" y="136673"/>
                  </a:lnTo>
                  <a:lnTo>
                    <a:pt x="49143" y="142056"/>
                  </a:lnTo>
                  <a:lnTo>
                    <a:pt x="47049" y="144603"/>
                  </a:lnTo>
                  <a:lnTo>
                    <a:pt x="45653" y="147094"/>
                  </a:lnTo>
                  <a:lnTo>
                    <a:pt x="44103" y="151979"/>
                  </a:lnTo>
                  <a:lnTo>
                    <a:pt x="43414" y="156796"/>
                  </a:lnTo>
                  <a:lnTo>
                    <a:pt x="43107" y="161583"/>
                  </a:lnTo>
                  <a:lnTo>
                    <a:pt x="42971" y="166356"/>
                  </a:lnTo>
                  <a:lnTo>
                    <a:pt x="43728" y="168740"/>
                  </a:lnTo>
                  <a:lnTo>
                    <a:pt x="46687" y="173506"/>
                  </a:lnTo>
                  <a:lnTo>
                    <a:pt x="49022" y="176859"/>
                  </a:lnTo>
                  <a:lnTo>
                    <a:pt x="50144" y="177330"/>
                  </a:lnTo>
                  <a:lnTo>
                    <a:pt x="53507" y="177853"/>
                  </a:lnTo>
                  <a:lnTo>
                    <a:pt x="56308" y="177992"/>
                  </a:lnTo>
                  <a:lnTo>
                    <a:pt x="63655" y="178147"/>
                  </a:lnTo>
                  <a:lnTo>
                    <a:pt x="108613" y="178268"/>
                  </a:lnTo>
                  <a:lnTo>
                    <a:pt x="115270" y="177475"/>
                  </a:lnTo>
                  <a:lnTo>
                    <a:pt x="122091" y="176153"/>
                  </a:lnTo>
                  <a:lnTo>
                    <a:pt x="129019" y="174478"/>
                  </a:lnTo>
                  <a:lnTo>
                    <a:pt x="136018" y="172567"/>
                  </a:lnTo>
                  <a:lnTo>
                    <a:pt x="150146" y="168328"/>
                  </a:lnTo>
                  <a:lnTo>
                    <a:pt x="158835" y="166086"/>
                  </a:lnTo>
                  <a:lnTo>
                    <a:pt x="200025" y="15684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194"/>
            <p:cNvSpPr/>
            <p:nvPr/>
          </p:nvSpPr>
          <p:spPr>
            <a:xfrm>
              <a:off x="5000625" y="2593181"/>
              <a:ext cx="142876" cy="7145"/>
            </a:xfrm>
            <a:custGeom>
              <a:avLst/>
              <a:gdLst/>
              <a:ahLst/>
              <a:cxnLst/>
              <a:rect l="0" t="0" r="0" b="0"/>
              <a:pathLst>
                <a:path w="142876" h="7145">
                  <a:moveTo>
                    <a:pt x="0" y="7144"/>
                  </a:moveTo>
                  <a:lnTo>
                    <a:pt x="6150" y="7144"/>
                  </a:lnTo>
                  <a:lnTo>
                    <a:pt x="7275" y="6350"/>
                  </a:lnTo>
                  <a:lnTo>
                    <a:pt x="8819" y="5027"/>
                  </a:lnTo>
                  <a:lnTo>
                    <a:pt x="10641" y="3351"/>
                  </a:lnTo>
                  <a:lnTo>
                    <a:pt x="13444" y="2234"/>
                  </a:lnTo>
                  <a:lnTo>
                    <a:pt x="16900" y="1489"/>
                  </a:lnTo>
                  <a:lnTo>
                    <a:pt x="20792" y="993"/>
                  </a:lnTo>
                  <a:lnTo>
                    <a:pt x="24974" y="662"/>
                  </a:lnTo>
                  <a:lnTo>
                    <a:pt x="29349" y="441"/>
                  </a:lnTo>
                  <a:lnTo>
                    <a:pt x="38444" y="196"/>
                  </a:lnTo>
                  <a:lnTo>
                    <a:pt x="118682" y="0"/>
                  </a:lnTo>
                  <a:lnTo>
                    <a:pt x="123571" y="794"/>
                  </a:lnTo>
                  <a:lnTo>
                    <a:pt x="128418" y="2117"/>
                  </a:lnTo>
                  <a:lnTo>
                    <a:pt x="142875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195"/>
            <p:cNvSpPr/>
            <p:nvPr/>
          </p:nvSpPr>
          <p:spPr>
            <a:xfrm>
              <a:off x="5072062" y="2664618"/>
              <a:ext cx="135732" cy="4117"/>
            </a:xfrm>
            <a:custGeom>
              <a:avLst/>
              <a:gdLst/>
              <a:ahLst/>
              <a:cxnLst/>
              <a:rect l="0" t="0" r="0" b="0"/>
              <a:pathLst>
                <a:path w="135732" h="4117">
                  <a:moveTo>
                    <a:pt x="0" y="0"/>
                  </a:moveTo>
                  <a:lnTo>
                    <a:pt x="3792" y="3793"/>
                  </a:lnTo>
                  <a:lnTo>
                    <a:pt x="6497" y="4116"/>
                  </a:lnTo>
                  <a:lnTo>
                    <a:pt x="9888" y="3538"/>
                  </a:lnTo>
                  <a:lnTo>
                    <a:pt x="13736" y="2359"/>
                  </a:lnTo>
                  <a:lnTo>
                    <a:pt x="17888" y="1573"/>
                  </a:lnTo>
                  <a:lnTo>
                    <a:pt x="22244" y="1048"/>
                  </a:lnTo>
                  <a:lnTo>
                    <a:pt x="26736" y="699"/>
                  </a:lnTo>
                  <a:lnTo>
                    <a:pt x="32112" y="466"/>
                  </a:lnTo>
                  <a:lnTo>
                    <a:pt x="44434" y="207"/>
                  </a:lnTo>
                  <a:lnTo>
                    <a:pt x="1357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196"/>
            <p:cNvSpPr/>
            <p:nvPr/>
          </p:nvSpPr>
          <p:spPr>
            <a:xfrm>
              <a:off x="5350668" y="2643187"/>
              <a:ext cx="85726" cy="7145"/>
            </a:xfrm>
            <a:custGeom>
              <a:avLst/>
              <a:gdLst/>
              <a:ahLst/>
              <a:cxnLst/>
              <a:rect l="0" t="0" r="0" b="0"/>
              <a:pathLst>
                <a:path w="85726" h="7145">
                  <a:moveTo>
                    <a:pt x="0" y="0"/>
                  </a:moveTo>
                  <a:lnTo>
                    <a:pt x="37142" y="0"/>
                  </a:lnTo>
                  <a:lnTo>
                    <a:pt x="39842" y="794"/>
                  </a:lnTo>
                  <a:lnTo>
                    <a:pt x="42437" y="2117"/>
                  </a:lnTo>
                  <a:lnTo>
                    <a:pt x="44960" y="3792"/>
                  </a:lnTo>
                  <a:lnTo>
                    <a:pt x="48230" y="4910"/>
                  </a:lnTo>
                  <a:lnTo>
                    <a:pt x="51997" y="5654"/>
                  </a:lnTo>
                  <a:lnTo>
                    <a:pt x="56096" y="6151"/>
                  </a:lnTo>
                  <a:lnTo>
                    <a:pt x="59623" y="6482"/>
                  </a:lnTo>
                  <a:lnTo>
                    <a:pt x="62767" y="6702"/>
                  </a:lnTo>
                  <a:lnTo>
                    <a:pt x="65657" y="6850"/>
                  </a:lnTo>
                  <a:lnTo>
                    <a:pt x="70985" y="7013"/>
                  </a:lnTo>
                  <a:lnTo>
                    <a:pt x="85725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197"/>
            <p:cNvSpPr/>
            <p:nvPr/>
          </p:nvSpPr>
          <p:spPr>
            <a:xfrm>
              <a:off x="5579268" y="2528890"/>
              <a:ext cx="209989" cy="228265"/>
            </a:xfrm>
            <a:custGeom>
              <a:avLst/>
              <a:gdLst/>
              <a:ahLst/>
              <a:cxnLst/>
              <a:rect l="0" t="0" r="0" b="0"/>
              <a:pathLst>
                <a:path w="209989" h="228265">
                  <a:moveTo>
                    <a:pt x="0" y="21428"/>
                  </a:moveTo>
                  <a:lnTo>
                    <a:pt x="3793" y="17636"/>
                  </a:lnTo>
                  <a:lnTo>
                    <a:pt x="5703" y="16519"/>
                  </a:lnTo>
                  <a:lnTo>
                    <a:pt x="12979" y="14153"/>
                  </a:lnTo>
                  <a:lnTo>
                    <a:pt x="16590" y="12609"/>
                  </a:lnTo>
                  <a:lnTo>
                    <a:pt x="20585" y="10786"/>
                  </a:lnTo>
                  <a:lnTo>
                    <a:pt x="27141" y="6644"/>
                  </a:lnTo>
                  <a:lnTo>
                    <a:pt x="30000" y="4429"/>
                  </a:lnTo>
                  <a:lnTo>
                    <a:pt x="34288" y="2951"/>
                  </a:lnTo>
                  <a:lnTo>
                    <a:pt x="39527" y="1967"/>
                  </a:lnTo>
                  <a:lnTo>
                    <a:pt x="45402" y="1310"/>
                  </a:lnTo>
                  <a:lnTo>
                    <a:pt x="50906" y="873"/>
                  </a:lnTo>
                  <a:lnTo>
                    <a:pt x="56162" y="581"/>
                  </a:lnTo>
                  <a:lnTo>
                    <a:pt x="66236" y="256"/>
                  </a:lnTo>
                  <a:lnTo>
                    <a:pt x="90430" y="31"/>
                  </a:lnTo>
                  <a:lnTo>
                    <a:pt x="119058" y="0"/>
                  </a:lnTo>
                  <a:lnTo>
                    <a:pt x="123028" y="793"/>
                  </a:lnTo>
                  <a:lnTo>
                    <a:pt x="129557" y="3790"/>
                  </a:lnTo>
                  <a:lnTo>
                    <a:pt x="135104" y="7768"/>
                  </a:lnTo>
                  <a:lnTo>
                    <a:pt x="137694" y="9940"/>
                  </a:lnTo>
                  <a:lnTo>
                    <a:pt x="139421" y="12182"/>
                  </a:lnTo>
                  <a:lnTo>
                    <a:pt x="141340" y="16790"/>
                  </a:lnTo>
                  <a:lnTo>
                    <a:pt x="142421" y="23846"/>
                  </a:lnTo>
                  <a:lnTo>
                    <a:pt x="141778" y="26215"/>
                  </a:lnTo>
                  <a:lnTo>
                    <a:pt x="138948" y="30964"/>
                  </a:lnTo>
                  <a:lnTo>
                    <a:pt x="137161" y="37837"/>
                  </a:lnTo>
                  <a:lnTo>
                    <a:pt x="136685" y="41893"/>
                  </a:lnTo>
                  <a:lnTo>
                    <a:pt x="134780" y="45390"/>
                  </a:lnTo>
                  <a:lnTo>
                    <a:pt x="128429" y="51392"/>
                  </a:lnTo>
                  <a:lnTo>
                    <a:pt x="123719" y="54105"/>
                  </a:lnTo>
                  <a:lnTo>
                    <a:pt x="118199" y="56706"/>
                  </a:lnTo>
                  <a:lnTo>
                    <a:pt x="112137" y="59234"/>
                  </a:lnTo>
                  <a:lnTo>
                    <a:pt x="106508" y="62508"/>
                  </a:lnTo>
                  <a:lnTo>
                    <a:pt x="101168" y="66277"/>
                  </a:lnTo>
                  <a:lnTo>
                    <a:pt x="96020" y="70377"/>
                  </a:lnTo>
                  <a:lnTo>
                    <a:pt x="91795" y="73111"/>
                  </a:lnTo>
                  <a:lnTo>
                    <a:pt x="88184" y="74933"/>
                  </a:lnTo>
                  <a:lnTo>
                    <a:pt x="84983" y="76149"/>
                  </a:lnTo>
                  <a:lnTo>
                    <a:pt x="81262" y="77752"/>
                  </a:lnTo>
                  <a:lnTo>
                    <a:pt x="66842" y="84516"/>
                  </a:lnTo>
                  <a:lnTo>
                    <a:pt x="65993" y="85712"/>
                  </a:lnTo>
                  <a:lnTo>
                    <a:pt x="64360" y="92540"/>
                  </a:lnTo>
                  <a:lnTo>
                    <a:pt x="70011" y="92801"/>
                  </a:lnTo>
                  <a:lnTo>
                    <a:pt x="74243" y="92837"/>
                  </a:lnTo>
                  <a:lnTo>
                    <a:pt x="77277" y="93641"/>
                  </a:lnTo>
                  <a:lnTo>
                    <a:pt x="80887" y="94970"/>
                  </a:lnTo>
                  <a:lnTo>
                    <a:pt x="84881" y="96650"/>
                  </a:lnTo>
                  <a:lnTo>
                    <a:pt x="89131" y="97770"/>
                  </a:lnTo>
                  <a:lnTo>
                    <a:pt x="93552" y="98516"/>
                  </a:lnTo>
                  <a:lnTo>
                    <a:pt x="98087" y="99014"/>
                  </a:lnTo>
                  <a:lnTo>
                    <a:pt x="103491" y="99346"/>
                  </a:lnTo>
                  <a:lnTo>
                    <a:pt x="115846" y="99715"/>
                  </a:lnTo>
                  <a:lnTo>
                    <a:pt x="132397" y="99922"/>
                  </a:lnTo>
                  <a:lnTo>
                    <a:pt x="138271" y="100745"/>
                  </a:lnTo>
                  <a:lnTo>
                    <a:pt x="144568" y="102087"/>
                  </a:lnTo>
                  <a:lnTo>
                    <a:pt x="151148" y="103776"/>
                  </a:lnTo>
                  <a:lnTo>
                    <a:pt x="157915" y="105695"/>
                  </a:lnTo>
                  <a:lnTo>
                    <a:pt x="171785" y="109945"/>
                  </a:lnTo>
                  <a:lnTo>
                    <a:pt x="178023" y="112190"/>
                  </a:lnTo>
                  <a:lnTo>
                    <a:pt x="183770" y="114480"/>
                  </a:lnTo>
                  <a:lnTo>
                    <a:pt x="189188" y="116800"/>
                  </a:lnTo>
                  <a:lnTo>
                    <a:pt x="193594" y="119934"/>
                  </a:lnTo>
                  <a:lnTo>
                    <a:pt x="197325" y="123612"/>
                  </a:lnTo>
                  <a:lnTo>
                    <a:pt x="200607" y="127650"/>
                  </a:lnTo>
                  <a:lnTo>
                    <a:pt x="206369" y="134255"/>
                  </a:lnTo>
                  <a:lnTo>
                    <a:pt x="209017" y="137127"/>
                  </a:lnTo>
                  <a:lnTo>
                    <a:pt x="209988" y="139836"/>
                  </a:lnTo>
                  <a:lnTo>
                    <a:pt x="209842" y="142436"/>
                  </a:lnTo>
                  <a:lnTo>
                    <a:pt x="208951" y="144962"/>
                  </a:lnTo>
                  <a:lnTo>
                    <a:pt x="207961" y="152003"/>
                  </a:lnTo>
                  <a:lnTo>
                    <a:pt x="207697" y="156103"/>
                  </a:lnTo>
                  <a:lnTo>
                    <a:pt x="206727" y="159630"/>
                  </a:lnTo>
                  <a:lnTo>
                    <a:pt x="203533" y="165666"/>
                  </a:lnTo>
                  <a:lnTo>
                    <a:pt x="200776" y="169180"/>
                  </a:lnTo>
                  <a:lnTo>
                    <a:pt x="197351" y="173111"/>
                  </a:lnTo>
                  <a:lnTo>
                    <a:pt x="193480" y="177319"/>
                  </a:lnTo>
                  <a:lnTo>
                    <a:pt x="189312" y="180918"/>
                  </a:lnTo>
                  <a:lnTo>
                    <a:pt x="184946" y="184111"/>
                  </a:lnTo>
                  <a:lnTo>
                    <a:pt x="180447" y="187033"/>
                  </a:lnTo>
                  <a:lnTo>
                    <a:pt x="175860" y="190569"/>
                  </a:lnTo>
                  <a:lnTo>
                    <a:pt x="171216" y="194514"/>
                  </a:lnTo>
                  <a:lnTo>
                    <a:pt x="166531" y="198731"/>
                  </a:lnTo>
                  <a:lnTo>
                    <a:pt x="161027" y="202336"/>
                  </a:lnTo>
                  <a:lnTo>
                    <a:pt x="154976" y="205534"/>
                  </a:lnTo>
                  <a:lnTo>
                    <a:pt x="142697" y="211203"/>
                  </a:lnTo>
                  <a:lnTo>
                    <a:pt x="131948" y="216368"/>
                  </a:lnTo>
                  <a:lnTo>
                    <a:pt x="126066" y="218063"/>
                  </a:lnTo>
                  <a:lnTo>
                    <a:pt x="119763" y="219193"/>
                  </a:lnTo>
                  <a:lnTo>
                    <a:pt x="113179" y="219947"/>
                  </a:lnTo>
                  <a:lnTo>
                    <a:pt x="107997" y="221243"/>
                  </a:lnTo>
                  <a:lnTo>
                    <a:pt x="103748" y="222900"/>
                  </a:lnTo>
                  <a:lnTo>
                    <a:pt x="100122" y="224799"/>
                  </a:lnTo>
                  <a:lnTo>
                    <a:pt x="96116" y="226065"/>
                  </a:lnTo>
                  <a:lnTo>
                    <a:pt x="91859" y="226909"/>
                  </a:lnTo>
                  <a:lnTo>
                    <a:pt x="87433" y="227472"/>
                  </a:lnTo>
                  <a:lnTo>
                    <a:pt x="82895" y="227847"/>
                  </a:lnTo>
                  <a:lnTo>
                    <a:pt x="78282" y="228097"/>
                  </a:lnTo>
                  <a:lnTo>
                    <a:pt x="73620" y="228264"/>
                  </a:lnTo>
                  <a:lnTo>
                    <a:pt x="70511" y="227581"/>
                  </a:lnTo>
                  <a:lnTo>
                    <a:pt x="68439" y="226332"/>
                  </a:lnTo>
                  <a:lnTo>
                    <a:pt x="67057" y="224706"/>
                  </a:lnTo>
                  <a:lnTo>
                    <a:pt x="65342" y="223622"/>
                  </a:lnTo>
                  <a:lnTo>
                    <a:pt x="59004" y="221882"/>
                  </a:lnTo>
                  <a:lnTo>
                    <a:pt x="58386" y="221739"/>
                  </a:lnTo>
                  <a:lnTo>
                    <a:pt x="57974" y="220850"/>
                  </a:lnTo>
                  <a:lnTo>
                    <a:pt x="57394" y="215806"/>
                  </a:lnTo>
                  <a:lnTo>
                    <a:pt x="57223" y="209285"/>
                  </a:lnTo>
                  <a:lnTo>
                    <a:pt x="57150" y="20002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198"/>
            <p:cNvSpPr/>
            <p:nvPr/>
          </p:nvSpPr>
          <p:spPr>
            <a:xfrm>
              <a:off x="5862724" y="2508751"/>
              <a:ext cx="208980" cy="241554"/>
            </a:xfrm>
            <a:custGeom>
              <a:avLst/>
              <a:gdLst/>
              <a:ahLst/>
              <a:cxnLst/>
              <a:rect l="0" t="0" r="0" b="0"/>
              <a:pathLst>
                <a:path w="208980" h="241554">
                  <a:moveTo>
                    <a:pt x="109451" y="20136"/>
                  </a:moveTo>
                  <a:lnTo>
                    <a:pt x="109451" y="13985"/>
                  </a:lnTo>
                  <a:lnTo>
                    <a:pt x="108657" y="13654"/>
                  </a:lnTo>
                  <a:lnTo>
                    <a:pt x="105658" y="13286"/>
                  </a:lnTo>
                  <a:lnTo>
                    <a:pt x="104541" y="12395"/>
                  </a:lnTo>
                  <a:lnTo>
                    <a:pt x="103796" y="11006"/>
                  </a:lnTo>
                  <a:lnTo>
                    <a:pt x="103300" y="9287"/>
                  </a:lnTo>
                  <a:lnTo>
                    <a:pt x="100632" y="5260"/>
                  </a:lnTo>
                  <a:lnTo>
                    <a:pt x="98809" y="3075"/>
                  </a:lnTo>
                  <a:lnTo>
                    <a:pt x="96800" y="1618"/>
                  </a:lnTo>
                  <a:lnTo>
                    <a:pt x="92451" y="0"/>
                  </a:lnTo>
                  <a:lnTo>
                    <a:pt x="90180" y="362"/>
                  </a:lnTo>
                  <a:lnTo>
                    <a:pt x="85540" y="2881"/>
                  </a:lnTo>
                  <a:lnTo>
                    <a:pt x="82398" y="4664"/>
                  </a:lnTo>
                  <a:lnTo>
                    <a:pt x="74673" y="8762"/>
                  </a:lnTo>
                  <a:lnTo>
                    <a:pt x="69596" y="10966"/>
                  </a:lnTo>
                  <a:lnTo>
                    <a:pt x="63832" y="13229"/>
                  </a:lnTo>
                  <a:lnTo>
                    <a:pt x="57606" y="15531"/>
                  </a:lnTo>
                  <a:lnTo>
                    <a:pt x="51869" y="17860"/>
                  </a:lnTo>
                  <a:lnTo>
                    <a:pt x="46457" y="20206"/>
                  </a:lnTo>
                  <a:lnTo>
                    <a:pt x="36210" y="24930"/>
                  </a:lnTo>
                  <a:lnTo>
                    <a:pt x="26363" y="29675"/>
                  </a:lnTo>
                  <a:lnTo>
                    <a:pt x="22309" y="32052"/>
                  </a:lnTo>
                  <a:lnTo>
                    <a:pt x="18813" y="34430"/>
                  </a:lnTo>
                  <a:lnTo>
                    <a:pt x="12811" y="39189"/>
                  </a:lnTo>
                  <a:lnTo>
                    <a:pt x="7498" y="43950"/>
                  </a:lnTo>
                  <a:lnTo>
                    <a:pt x="2490" y="48712"/>
                  </a:lnTo>
                  <a:lnTo>
                    <a:pt x="44" y="51093"/>
                  </a:lnTo>
                  <a:lnTo>
                    <a:pt x="0" y="53474"/>
                  </a:lnTo>
                  <a:lnTo>
                    <a:pt x="1559" y="55855"/>
                  </a:lnTo>
                  <a:lnTo>
                    <a:pt x="4185" y="58236"/>
                  </a:lnTo>
                  <a:lnTo>
                    <a:pt x="5936" y="60617"/>
                  </a:lnTo>
                  <a:lnTo>
                    <a:pt x="7882" y="65380"/>
                  </a:lnTo>
                  <a:lnTo>
                    <a:pt x="10863" y="72259"/>
                  </a:lnTo>
                  <a:lnTo>
                    <a:pt x="12769" y="76316"/>
                  </a:lnTo>
                  <a:lnTo>
                    <a:pt x="15628" y="79814"/>
                  </a:lnTo>
                  <a:lnTo>
                    <a:pt x="19121" y="82940"/>
                  </a:lnTo>
                  <a:lnTo>
                    <a:pt x="23037" y="85818"/>
                  </a:lnTo>
                  <a:lnTo>
                    <a:pt x="27235" y="87737"/>
                  </a:lnTo>
                  <a:lnTo>
                    <a:pt x="31622" y="89016"/>
                  </a:lnTo>
                  <a:lnTo>
                    <a:pt x="36133" y="89868"/>
                  </a:lnTo>
                  <a:lnTo>
                    <a:pt x="41522" y="91230"/>
                  </a:lnTo>
                  <a:lnTo>
                    <a:pt x="47497" y="92932"/>
                  </a:lnTo>
                  <a:lnTo>
                    <a:pt x="60484" y="96940"/>
                  </a:lnTo>
                  <a:lnTo>
                    <a:pt x="74194" y="101367"/>
                  </a:lnTo>
                  <a:lnTo>
                    <a:pt x="81184" y="104452"/>
                  </a:lnTo>
                  <a:lnTo>
                    <a:pt x="88225" y="108097"/>
                  </a:lnTo>
                  <a:lnTo>
                    <a:pt x="95300" y="112114"/>
                  </a:lnTo>
                  <a:lnTo>
                    <a:pt x="103192" y="115586"/>
                  </a:lnTo>
                  <a:lnTo>
                    <a:pt x="111628" y="118694"/>
                  </a:lnTo>
                  <a:lnTo>
                    <a:pt x="144188" y="129386"/>
                  </a:lnTo>
                  <a:lnTo>
                    <a:pt x="150865" y="131863"/>
                  </a:lnTo>
                  <a:lnTo>
                    <a:pt x="156904" y="134308"/>
                  </a:lnTo>
                  <a:lnTo>
                    <a:pt x="162518" y="136732"/>
                  </a:lnTo>
                  <a:lnTo>
                    <a:pt x="168641" y="139935"/>
                  </a:lnTo>
                  <a:lnTo>
                    <a:pt x="175105" y="143659"/>
                  </a:lnTo>
                  <a:lnTo>
                    <a:pt x="181795" y="147728"/>
                  </a:lnTo>
                  <a:lnTo>
                    <a:pt x="187049" y="151235"/>
                  </a:lnTo>
                  <a:lnTo>
                    <a:pt x="191346" y="154367"/>
                  </a:lnTo>
                  <a:lnTo>
                    <a:pt x="195003" y="157248"/>
                  </a:lnTo>
                  <a:lnTo>
                    <a:pt x="201184" y="164683"/>
                  </a:lnTo>
                  <a:lnTo>
                    <a:pt x="203944" y="168888"/>
                  </a:lnTo>
                  <a:lnTo>
                    <a:pt x="205784" y="173279"/>
                  </a:lnTo>
                  <a:lnTo>
                    <a:pt x="207010" y="177794"/>
                  </a:lnTo>
                  <a:lnTo>
                    <a:pt x="207828" y="182391"/>
                  </a:lnTo>
                  <a:lnTo>
                    <a:pt x="208736" y="189616"/>
                  </a:lnTo>
                  <a:lnTo>
                    <a:pt x="208979" y="192654"/>
                  </a:lnTo>
                  <a:lnTo>
                    <a:pt x="208346" y="196267"/>
                  </a:lnTo>
                  <a:lnTo>
                    <a:pt x="207131" y="200263"/>
                  </a:lnTo>
                  <a:lnTo>
                    <a:pt x="205527" y="204514"/>
                  </a:lnTo>
                  <a:lnTo>
                    <a:pt x="203664" y="208936"/>
                  </a:lnTo>
                  <a:lnTo>
                    <a:pt x="201628" y="213471"/>
                  </a:lnTo>
                  <a:lnTo>
                    <a:pt x="199477" y="218082"/>
                  </a:lnTo>
                  <a:lnTo>
                    <a:pt x="196456" y="221950"/>
                  </a:lnTo>
                  <a:lnTo>
                    <a:pt x="192854" y="225323"/>
                  </a:lnTo>
                  <a:lnTo>
                    <a:pt x="188865" y="228365"/>
                  </a:lnTo>
                  <a:lnTo>
                    <a:pt x="185413" y="231186"/>
                  </a:lnTo>
                  <a:lnTo>
                    <a:pt x="179459" y="236438"/>
                  </a:lnTo>
                  <a:lnTo>
                    <a:pt x="175967" y="238156"/>
                  </a:lnTo>
                  <a:lnTo>
                    <a:pt x="172051" y="239302"/>
                  </a:lnTo>
                  <a:lnTo>
                    <a:pt x="167853" y="240065"/>
                  </a:lnTo>
                  <a:lnTo>
                    <a:pt x="163467" y="240574"/>
                  </a:lnTo>
                  <a:lnTo>
                    <a:pt x="158955" y="240914"/>
                  </a:lnTo>
                  <a:lnTo>
                    <a:pt x="150503" y="241291"/>
                  </a:lnTo>
                  <a:lnTo>
                    <a:pt x="144100" y="241458"/>
                  </a:lnTo>
                  <a:lnTo>
                    <a:pt x="132241" y="241553"/>
                  </a:lnTo>
                  <a:lnTo>
                    <a:pt x="128613" y="240772"/>
                  </a:lnTo>
                  <a:lnTo>
                    <a:pt x="122465" y="237788"/>
                  </a:lnTo>
                  <a:lnTo>
                    <a:pt x="117087" y="233816"/>
                  </a:lnTo>
                  <a:lnTo>
                    <a:pt x="112051" y="229405"/>
                  </a:lnTo>
                  <a:lnTo>
                    <a:pt x="107167" y="224799"/>
                  </a:lnTo>
                  <a:lnTo>
                    <a:pt x="105547" y="221665"/>
                  </a:lnTo>
                  <a:lnTo>
                    <a:pt x="104467" y="217989"/>
                  </a:lnTo>
                  <a:lnTo>
                    <a:pt x="103747" y="213950"/>
                  </a:lnTo>
                  <a:lnTo>
                    <a:pt x="103267" y="209671"/>
                  </a:lnTo>
                  <a:lnTo>
                    <a:pt x="102947" y="205230"/>
                  </a:lnTo>
                  <a:lnTo>
                    <a:pt x="102733" y="200682"/>
                  </a:lnTo>
                  <a:lnTo>
                    <a:pt x="102496" y="191396"/>
                  </a:lnTo>
                  <a:lnTo>
                    <a:pt x="102433" y="186696"/>
                  </a:lnTo>
                  <a:lnTo>
                    <a:pt x="103185" y="181976"/>
                  </a:lnTo>
                  <a:lnTo>
                    <a:pt x="104480" y="177242"/>
                  </a:lnTo>
                  <a:lnTo>
                    <a:pt x="106137" y="172498"/>
                  </a:lnTo>
                  <a:lnTo>
                    <a:pt x="108035" y="167748"/>
                  </a:lnTo>
                  <a:lnTo>
                    <a:pt x="110095" y="162994"/>
                  </a:lnTo>
                  <a:lnTo>
                    <a:pt x="112261" y="158237"/>
                  </a:lnTo>
                  <a:lnTo>
                    <a:pt x="115293" y="153478"/>
                  </a:lnTo>
                  <a:lnTo>
                    <a:pt x="118902" y="148719"/>
                  </a:lnTo>
                  <a:lnTo>
                    <a:pt x="122895" y="143958"/>
                  </a:lnTo>
                  <a:lnTo>
                    <a:pt x="126351" y="139197"/>
                  </a:lnTo>
                  <a:lnTo>
                    <a:pt x="129449" y="134435"/>
                  </a:lnTo>
                  <a:lnTo>
                    <a:pt x="132308" y="129673"/>
                  </a:lnTo>
                  <a:lnTo>
                    <a:pt x="135801" y="124910"/>
                  </a:lnTo>
                  <a:lnTo>
                    <a:pt x="139718" y="120148"/>
                  </a:lnTo>
                  <a:lnTo>
                    <a:pt x="143916" y="115386"/>
                  </a:lnTo>
                  <a:lnTo>
                    <a:pt x="147509" y="110624"/>
                  </a:lnTo>
                  <a:lnTo>
                    <a:pt x="150698" y="105861"/>
                  </a:lnTo>
                  <a:lnTo>
                    <a:pt x="153618" y="101099"/>
                  </a:lnTo>
                  <a:lnTo>
                    <a:pt x="157151" y="96336"/>
                  </a:lnTo>
                  <a:lnTo>
                    <a:pt x="161095" y="91574"/>
                  </a:lnTo>
                  <a:lnTo>
                    <a:pt x="165311" y="86811"/>
                  </a:lnTo>
                  <a:lnTo>
                    <a:pt x="168122" y="82049"/>
                  </a:lnTo>
                  <a:lnTo>
                    <a:pt x="169996" y="77286"/>
                  </a:lnTo>
                  <a:lnTo>
                    <a:pt x="171246" y="72524"/>
                  </a:lnTo>
                  <a:lnTo>
                    <a:pt x="170491" y="67761"/>
                  </a:lnTo>
                  <a:lnTo>
                    <a:pt x="168400" y="62999"/>
                  </a:lnTo>
                  <a:lnTo>
                    <a:pt x="165419" y="58236"/>
                  </a:lnTo>
                  <a:lnTo>
                    <a:pt x="162107" y="50828"/>
                  </a:lnTo>
                  <a:lnTo>
                    <a:pt x="161223" y="47741"/>
                  </a:lnTo>
                  <a:lnTo>
                    <a:pt x="158125" y="42195"/>
                  </a:lnTo>
                  <a:lnTo>
                    <a:pt x="154102" y="37084"/>
                  </a:lnTo>
                  <a:lnTo>
                    <a:pt x="149669" y="32166"/>
                  </a:lnTo>
                  <a:lnTo>
                    <a:pt x="146582" y="29744"/>
                  </a:lnTo>
                  <a:lnTo>
                    <a:pt x="142936" y="27335"/>
                  </a:lnTo>
                  <a:lnTo>
                    <a:pt x="138918" y="24935"/>
                  </a:lnTo>
                  <a:lnTo>
                    <a:pt x="135445" y="23335"/>
                  </a:lnTo>
                  <a:lnTo>
                    <a:pt x="129470" y="21558"/>
                  </a:lnTo>
                  <a:lnTo>
                    <a:pt x="125179" y="21084"/>
                  </a:lnTo>
                  <a:lnTo>
                    <a:pt x="119936" y="20768"/>
                  </a:lnTo>
                  <a:lnTo>
                    <a:pt x="108554" y="20417"/>
                  </a:lnTo>
                  <a:lnTo>
                    <a:pt x="98205" y="20261"/>
                  </a:lnTo>
                  <a:lnTo>
                    <a:pt x="93222" y="21013"/>
                  </a:lnTo>
                  <a:lnTo>
                    <a:pt x="88313" y="22308"/>
                  </a:lnTo>
                  <a:lnTo>
                    <a:pt x="83452" y="23965"/>
                  </a:lnTo>
                  <a:lnTo>
                    <a:pt x="78625" y="25864"/>
                  </a:lnTo>
                  <a:lnTo>
                    <a:pt x="73819" y="27923"/>
                  </a:lnTo>
                  <a:lnTo>
                    <a:pt x="64245" y="32328"/>
                  </a:lnTo>
                  <a:lnTo>
                    <a:pt x="54699" y="36932"/>
                  </a:lnTo>
                  <a:lnTo>
                    <a:pt x="49931" y="40064"/>
                  </a:lnTo>
                  <a:lnTo>
                    <a:pt x="45165" y="43740"/>
                  </a:lnTo>
                  <a:lnTo>
                    <a:pt x="30869" y="5585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199"/>
            <p:cNvSpPr/>
            <p:nvPr/>
          </p:nvSpPr>
          <p:spPr>
            <a:xfrm>
              <a:off x="4536281" y="2928937"/>
              <a:ext cx="214313" cy="42864"/>
            </a:xfrm>
            <a:custGeom>
              <a:avLst/>
              <a:gdLst/>
              <a:ahLst/>
              <a:cxnLst/>
              <a:rect l="0" t="0" r="0" b="0"/>
              <a:pathLst>
                <a:path w="214313" h="42864">
                  <a:moveTo>
                    <a:pt x="0" y="42863"/>
                  </a:moveTo>
                  <a:lnTo>
                    <a:pt x="3792" y="42863"/>
                  </a:lnTo>
                  <a:lnTo>
                    <a:pt x="5703" y="42069"/>
                  </a:lnTo>
                  <a:lnTo>
                    <a:pt x="7771" y="40746"/>
                  </a:lnTo>
                  <a:lnTo>
                    <a:pt x="9943" y="39070"/>
                  </a:lnTo>
                  <a:lnTo>
                    <a:pt x="13772" y="37159"/>
                  </a:lnTo>
                  <a:lnTo>
                    <a:pt x="18706" y="35092"/>
                  </a:lnTo>
                  <a:lnTo>
                    <a:pt x="24377" y="32920"/>
                  </a:lnTo>
                  <a:lnTo>
                    <a:pt x="30539" y="31471"/>
                  </a:lnTo>
                  <a:lnTo>
                    <a:pt x="37028" y="30506"/>
                  </a:lnTo>
                  <a:lnTo>
                    <a:pt x="43735" y="29862"/>
                  </a:lnTo>
                  <a:lnTo>
                    <a:pt x="49794" y="28640"/>
                  </a:lnTo>
                  <a:lnTo>
                    <a:pt x="55421" y="27030"/>
                  </a:lnTo>
                  <a:lnTo>
                    <a:pt x="60760" y="25164"/>
                  </a:lnTo>
                  <a:lnTo>
                    <a:pt x="67494" y="23920"/>
                  </a:lnTo>
                  <a:lnTo>
                    <a:pt x="75159" y="23090"/>
                  </a:lnTo>
                  <a:lnTo>
                    <a:pt x="83443" y="22537"/>
                  </a:lnTo>
                  <a:lnTo>
                    <a:pt x="91347" y="21375"/>
                  </a:lnTo>
                  <a:lnTo>
                    <a:pt x="98998" y="19806"/>
                  </a:lnTo>
                  <a:lnTo>
                    <a:pt x="106480" y="17967"/>
                  </a:lnTo>
                  <a:lnTo>
                    <a:pt x="113849" y="16740"/>
                  </a:lnTo>
                  <a:lnTo>
                    <a:pt x="121143" y="15923"/>
                  </a:lnTo>
                  <a:lnTo>
                    <a:pt x="128387" y="15378"/>
                  </a:lnTo>
                  <a:lnTo>
                    <a:pt x="135598" y="14221"/>
                  </a:lnTo>
                  <a:lnTo>
                    <a:pt x="142786" y="12655"/>
                  </a:lnTo>
                  <a:lnTo>
                    <a:pt x="149959" y="10818"/>
                  </a:lnTo>
                  <a:lnTo>
                    <a:pt x="157123" y="8800"/>
                  </a:lnTo>
                  <a:lnTo>
                    <a:pt x="171432" y="4440"/>
                  </a:lnTo>
                  <a:lnTo>
                    <a:pt x="177788" y="2960"/>
                  </a:lnTo>
                  <a:lnTo>
                    <a:pt x="183613" y="1974"/>
                  </a:lnTo>
                  <a:lnTo>
                    <a:pt x="189084" y="1316"/>
                  </a:lnTo>
                  <a:lnTo>
                    <a:pt x="194318" y="877"/>
                  </a:lnTo>
                  <a:lnTo>
                    <a:pt x="199396" y="585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200"/>
            <p:cNvSpPr/>
            <p:nvPr/>
          </p:nvSpPr>
          <p:spPr>
            <a:xfrm>
              <a:off x="4793456" y="2843239"/>
              <a:ext cx="178595" cy="206120"/>
            </a:xfrm>
            <a:custGeom>
              <a:avLst/>
              <a:gdLst/>
              <a:ahLst/>
              <a:cxnLst/>
              <a:rect l="0" t="0" r="0" b="0"/>
              <a:pathLst>
                <a:path w="178595" h="206120">
                  <a:moveTo>
                    <a:pt x="0" y="14261"/>
                  </a:moveTo>
                  <a:lnTo>
                    <a:pt x="0" y="10468"/>
                  </a:lnTo>
                  <a:lnTo>
                    <a:pt x="794" y="9351"/>
                  </a:lnTo>
                  <a:lnTo>
                    <a:pt x="2117" y="8606"/>
                  </a:lnTo>
                  <a:lnTo>
                    <a:pt x="3792" y="8110"/>
                  </a:lnTo>
                  <a:lnTo>
                    <a:pt x="6497" y="7779"/>
                  </a:lnTo>
                  <a:lnTo>
                    <a:pt x="9888" y="7558"/>
                  </a:lnTo>
                  <a:lnTo>
                    <a:pt x="13735" y="7411"/>
                  </a:lnTo>
                  <a:lnTo>
                    <a:pt x="17888" y="6519"/>
                  </a:lnTo>
                  <a:lnTo>
                    <a:pt x="22244" y="5131"/>
                  </a:lnTo>
                  <a:lnTo>
                    <a:pt x="26736" y="3412"/>
                  </a:lnTo>
                  <a:lnTo>
                    <a:pt x="31317" y="2265"/>
                  </a:lnTo>
                  <a:lnTo>
                    <a:pt x="35960" y="1501"/>
                  </a:lnTo>
                  <a:lnTo>
                    <a:pt x="40641" y="992"/>
                  </a:lnTo>
                  <a:lnTo>
                    <a:pt x="45350" y="652"/>
                  </a:lnTo>
                  <a:lnTo>
                    <a:pt x="50077" y="426"/>
                  </a:lnTo>
                  <a:lnTo>
                    <a:pt x="59563" y="174"/>
                  </a:lnTo>
                  <a:lnTo>
                    <a:pt x="83347" y="0"/>
                  </a:lnTo>
                  <a:lnTo>
                    <a:pt x="88109" y="784"/>
                  </a:lnTo>
                  <a:lnTo>
                    <a:pt x="92870" y="2101"/>
                  </a:lnTo>
                  <a:lnTo>
                    <a:pt x="97633" y="3773"/>
                  </a:lnTo>
                  <a:lnTo>
                    <a:pt x="102394" y="4888"/>
                  </a:lnTo>
                  <a:lnTo>
                    <a:pt x="107156" y="5631"/>
                  </a:lnTo>
                  <a:lnTo>
                    <a:pt x="111919" y="6126"/>
                  </a:lnTo>
                  <a:lnTo>
                    <a:pt x="115888" y="7250"/>
                  </a:lnTo>
                  <a:lnTo>
                    <a:pt x="119327" y="8793"/>
                  </a:lnTo>
                  <a:lnTo>
                    <a:pt x="122414" y="10616"/>
                  </a:lnTo>
                  <a:lnTo>
                    <a:pt x="127960" y="14757"/>
                  </a:lnTo>
                  <a:lnTo>
                    <a:pt x="130551" y="16973"/>
                  </a:lnTo>
                  <a:lnTo>
                    <a:pt x="132277" y="20037"/>
                  </a:lnTo>
                  <a:lnTo>
                    <a:pt x="133429" y="23668"/>
                  </a:lnTo>
                  <a:lnTo>
                    <a:pt x="134196" y="27676"/>
                  </a:lnTo>
                  <a:lnTo>
                    <a:pt x="133914" y="32729"/>
                  </a:lnTo>
                  <a:lnTo>
                    <a:pt x="132932" y="38479"/>
                  </a:lnTo>
                  <a:lnTo>
                    <a:pt x="131484" y="44694"/>
                  </a:lnTo>
                  <a:lnTo>
                    <a:pt x="129724" y="50424"/>
                  </a:lnTo>
                  <a:lnTo>
                    <a:pt x="127758" y="55832"/>
                  </a:lnTo>
                  <a:lnTo>
                    <a:pt x="125653" y="61025"/>
                  </a:lnTo>
                  <a:lnTo>
                    <a:pt x="122663" y="66868"/>
                  </a:lnTo>
                  <a:lnTo>
                    <a:pt x="119081" y="73145"/>
                  </a:lnTo>
                  <a:lnTo>
                    <a:pt x="115106" y="79710"/>
                  </a:lnTo>
                  <a:lnTo>
                    <a:pt x="110869" y="85675"/>
                  </a:lnTo>
                  <a:lnTo>
                    <a:pt x="106456" y="91239"/>
                  </a:lnTo>
                  <a:lnTo>
                    <a:pt x="101927" y="96536"/>
                  </a:lnTo>
                  <a:lnTo>
                    <a:pt x="98114" y="102448"/>
                  </a:lnTo>
                  <a:lnTo>
                    <a:pt x="94778" y="108771"/>
                  </a:lnTo>
                  <a:lnTo>
                    <a:pt x="91760" y="115368"/>
                  </a:lnTo>
                  <a:lnTo>
                    <a:pt x="88161" y="121353"/>
                  </a:lnTo>
                  <a:lnTo>
                    <a:pt x="84174" y="126930"/>
                  </a:lnTo>
                  <a:lnTo>
                    <a:pt x="79928" y="132236"/>
                  </a:lnTo>
                  <a:lnTo>
                    <a:pt x="76304" y="137361"/>
                  </a:lnTo>
                  <a:lnTo>
                    <a:pt x="73095" y="142365"/>
                  </a:lnTo>
                  <a:lnTo>
                    <a:pt x="70161" y="147289"/>
                  </a:lnTo>
                  <a:lnTo>
                    <a:pt x="66617" y="152158"/>
                  </a:lnTo>
                  <a:lnTo>
                    <a:pt x="62668" y="156992"/>
                  </a:lnTo>
                  <a:lnTo>
                    <a:pt x="58447" y="161803"/>
                  </a:lnTo>
                  <a:lnTo>
                    <a:pt x="54840" y="166597"/>
                  </a:lnTo>
                  <a:lnTo>
                    <a:pt x="51641" y="171381"/>
                  </a:lnTo>
                  <a:lnTo>
                    <a:pt x="48715" y="176157"/>
                  </a:lnTo>
                  <a:lnTo>
                    <a:pt x="46764" y="180136"/>
                  </a:lnTo>
                  <a:lnTo>
                    <a:pt x="45464" y="183581"/>
                  </a:lnTo>
                  <a:lnTo>
                    <a:pt x="43376" y="191023"/>
                  </a:lnTo>
                  <a:lnTo>
                    <a:pt x="43015" y="196104"/>
                  </a:lnTo>
                  <a:lnTo>
                    <a:pt x="43758" y="197402"/>
                  </a:lnTo>
                  <a:lnTo>
                    <a:pt x="45047" y="198267"/>
                  </a:lnTo>
                  <a:lnTo>
                    <a:pt x="48596" y="199229"/>
                  </a:lnTo>
                  <a:lnTo>
                    <a:pt x="52819" y="199656"/>
                  </a:lnTo>
                  <a:lnTo>
                    <a:pt x="55056" y="200564"/>
                  </a:lnTo>
                  <a:lnTo>
                    <a:pt x="59659" y="203689"/>
                  </a:lnTo>
                  <a:lnTo>
                    <a:pt x="62791" y="204840"/>
                  </a:lnTo>
                  <a:lnTo>
                    <a:pt x="66467" y="205607"/>
                  </a:lnTo>
                  <a:lnTo>
                    <a:pt x="70505" y="206119"/>
                  </a:lnTo>
                  <a:lnTo>
                    <a:pt x="74785" y="205666"/>
                  </a:lnTo>
                  <a:lnTo>
                    <a:pt x="79225" y="204571"/>
                  </a:lnTo>
                  <a:lnTo>
                    <a:pt x="83773" y="203046"/>
                  </a:lnTo>
                  <a:lnTo>
                    <a:pt x="89186" y="202030"/>
                  </a:lnTo>
                  <a:lnTo>
                    <a:pt x="95176" y="201353"/>
                  </a:lnTo>
                  <a:lnTo>
                    <a:pt x="101551" y="200901"/>
                  </a:lnTo>
                  <a:lnTo>
                    <a:pt x="108976" y="200600"/>
                  </a:lnTo>
                  <a:lnTo>
                    <a:pt x="125692" y="200266"/>
                  </a:lnTo>
                  <a:lnTo>
                    <a:pt x="133801" y="199383"/>
                  </a:lnTo>
                  <a:lnTo>
                    <a:pt x="141588" y="198000"/>
                  </a:lnTo>
                  <a:lnTo>
                    <a:pt x="149161" y="196285"/>
                  </a:lnTo>
                  <a:lnTo>
                    <a:pt x="155796" y="195141"/>
                  </a:lnTo>
                  <a:lnTo>
                    <a:pt x="161808" y="194379"/>
                  </a:lnTo>
                  <a:lnTo>
                    <a:pt x="178594" y="19285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201"/>
            <p:cNvSpPr/>
            <p:nvPr/>
          </p:nvSpPr>
          <p:spPr>
            <a:xfrm>
              <a:off x="5707856" y="2957512"/>
              <a:ext cx="121445" cy="14289"/>
            </a:xfrm>
            <a:custGeom>
              <a:avLst/>
              <a:gdLst/>
              <a:ahLst/>
              <a:cxnLst/>
              <a:rect l="0" t="0" r="0" b="0"/>
              <a:pathLst>
                <a:path w="121445" h="14289">
                  <a:moveTo>
                    <a:pt x="0" y="0"/>
                  </a:moveTo>
                  <a:lnTo>
                    <a:pt x="6151" y="0"/>
                  </a:lnTo>
                  <a:lnTo>
                    <a:pt x="7275" y="794"/>
                  </a:lnTo>
                  <a:lnTo>
                    <a:pt x="8819" y="2117"/>
                  </a:lnTo>
                  <a:lnTo>
                    <a:pt x="10642" y="3792"/>
                  </a:lnTo>
                  <a:lnTo>
                    <a:pt x="13444" y="4910"/>
                  </a:lnTo>
                  <a:lnTo>
                    <a:pt x="16900" y="5654"/>
                  </a:lnTo>
                  <a:lnTo>
                    <a:pt x="20792" y="6151"/>
                  </a:lnTo>
                  <a:lnTo>
                    <a:pt x="24974" y="6482"/>
                  </a:lnTo>
                  <a:lnTo>
                    <a:pt x="29349" y="6702"/>
                  </a:lnTo>
                  <a:lnTo>
                    <a:pt x="38444" y="6948"/>
                  </a:lnTo>
                  <a:lnTo>
                    <a:pt x="47778" y="7057"/>
                  </a:lnTo>
                  <a:lnTo>
                    <a:pt x="53283" y="7879"/>
                  </a:lnTo>
                  <a:lnTo>
                    <a:pt x="59335" y="9222"/>
                  </a:lnTo>
                  <a:lnTo>
                    <a:pt x="65750" y="10910"/>
                  </a:lnTo>
                  <a:lnTo>
                    <a:pt x="72408" y="12036"/>
                  </a:lnTo>
                  <a:lnTo>
                    <a:pt x="79229" y="12786"/>
                  </a:lnTo>
                  <a:lnTo>
                    <a:pt x="86157" y="13287"/>
                  </a:lnTo>
                  <a:lnTo>
                    <a:pt x="92362" y="13620"/>
                  </a:lnTo>
                  <a:lnTo>
                    <a:pt x="103492" y="13991"/>
                  </a:lnTo>
                  <a:lnTo>
                    <a:pt x="121444" y="142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202"/>
            <p:cNvSpPr/>
            <p:nvPr/>
          </p:nvSpPr>
          <p:spPr>
            <a:xfrm>
              <a:off x="5972175" y="2844239"/>
              <a:ext cx="242888" cy="184709"/>
            </a:xfrm>
            <a:custGeom>
              <a:avLst/>
              <a:gdLst/>
              <a:ahLst/>
              <a:cxnLst/>
              <a:rect l="0" t="0" r="0" b="0"/>
              <a:pathLst>
                <a:path w="242888" h="184709">
                  <a:moveTo>
                    <a:pt x="0" y="27548"/>
                  </a:moveTo>
                  <a:lnTo>
                    <a:pt x="0" y="21397"/>
                  </a:lnTo>
                  <a:lnTo>
                    <a:pt x="794" y="21066"/>
                  </a:lnTo>
                  <a:lnTo>
                    <a:pt x="3792" y="20698"/>
                  </a:lnTo>
                  <a:lnTo>
                    <a:pt x="9887" y="18418"/>
                  </a:lnTo>
                  <a:lnTo>
                    <a:pt x="13735" y="16699"/>
                  </a:lnTo>
                  <a:lnTo>
                    <a:pt x="22244" y="12672"/>
                  </a:lnTo>
                  <a:lnTo>
                    <a:pt x="26735" y="10487"/>
                  </a:lnTo>
                  <a:lnTo>
                    <a:pt x="31317" y="9030"/>
                  </a:lnTo>
                  <a:lnTo>
                    <a:pt x="35959" y="8059"/>
                  </a:lnTo>
                  <a:lnTo>
                    <a:pt x="40641" y="7412"/>
                  </a:lnTo>
                  <a:lnTo>
                    <a:pt x="45350" y="6980"/>
                  </a:lnTo>
                  <a:lnTo>
                    <a:pt x="50077" y="6692"/>
                  </a:lnTo>
                  <a:lnTo>
                    <a:pt x="54816" y="6500"/>
                  </a:lnTo>
                  <a:lnTo>
                    <a:pt x="60356" y="5579"/>
                  </a:lnTo>
                  <a:lnTo>
                    <a:pt x="66431" y="4171"/>
                  </a:lnTo>
                  <a:lnTo>
                    <a:pt x="72862" y="2438"/>
                  </a:lnTo>
                  <a:lnTo>
                    <a:pt x="78737" y="1283"/>
                  </a:lnTo>
                  <a:lnTo>
                    <a:pt x="84241" y="513"/>
                  </a:lnTo>
                  <a:lnTo>
                    <a:pt x="89498" y="0"/>
                  </a:lnTo>
                  <a:lnTo>
                    <a:pt x="94591" y="451"/>
                  </a:lnTo>
                  <a:lnTo>
                    <a:pt x="99572" y="1546"/>
                  </a:lnTo>
                  <a:lnTo>
                    <a:pt x="104481" y="3070"/>
                  </a:lnTo>
                  <a:lnTo>
                    <a:pt x="112053" y="4763"/>
                  </a:lnTo>
                  <a:lnTo>
                    <a:pt x="118857" y="6309"/>
                  </a:lnTo>
                  <a:lnTo>
                    <a:pt x="122894" y="7832"/>
                  </a:lnTo>
                  <a:lnTo>
                    <a:pt x="127173" y="9642"/>
                  </a:lnTo>
                  <a:lnTo>
                    <a:pt x="134044" y="13769"/>
                  </a:lnTo>
                  <a:lnTo>
                    <a:pt x="136987" y="15981"/>
                  </a:lnTo>
                  <a:lnTo>
                    <a:pt x="138950" y="18249"/>
                  </a:lnTo>
                  <a:lnTo>
                    <a:pt x="140258" y="20555"/>
                  </a:lnTo>
                  <a:lnTo>
                    <a:pt x="141712" y="25234"/>
                  </a:lnTo>
                  <a:lnTo>
                    <a:pt x="142358" y="29959"/>
                  </a:lnTo>
                  <a:lnTo>
                    <a:pt x="141737" y="33124"/>
                  </a:lnTo>
                  <a:lnTo>
                    <a:pt x="140528" y="36822"/>
                  </a:lnTo>
                  <a:lnTo>
                    <a:pt x="138929" y="40874"/>
                  </a:lnTo>
                  <a:lnTo>
                    <a:pt x="137863" y="45163"/>
                  </a:lnTo>
                  <a:lnTo>
                    <a:pt x="137152" y="49610"/>
                  </a:lnTo>
                  <a:lnTo>
                    <a:pt x="136679" y="54163"/>
                  </a:lnTo>
                  <a:lnTo>
                    <a:pt x="134775" y="59578"/>
                  </a:lnTo>
                  <a:lnTo>
                    <a:pt x="131919" y="65570"/>
                  </a:lnTo>
                  <a:lnTo>
                    <a:pt x="128427" y="71946"/>
                  </a:lnTo>
                  <a:lnTo>
                    <a:pt x="124512" y="77784"/>
                  </a:lnTo>
                  <a:lnTo>
                    <a:pt x="120314" y="83264"/>
                  </a:lnTo>
                  <a:lnTo>
                    <a:pt x="115928" y="88504"/>
                  </a:lnTo>
                  <a:lnTo>
                    <a:pt x="111417" y="93586"/>
                  </a:lnTo>
                  <a:lnTo>
                    <a:pt x="102170" y="103465"/>
                  </a:lnTo>
                  <a:lnTo>
                    <a:pt x="98276" y="108322"/>
                  </a:lnTo>
                  <a:lnTo>
                    <a:pt x="94886" y="113147"/>
                  </a:lnTo>
                  <a:lnTo>
                    <a:pt x="91832" y="117952"/>
                  </a:lnTo>
                  <a:lnTo>
                    <a:pt x="89003" y="121948"/>
                  </a:lnTo>
                  <a:lnTo>
                    <a:pt x="86322" y="125407"/>
                  </a:lnTo>
                  <a:lnTo>
                    <a:pt x="83742" y="128506"/>
                  </a:lnTo>
                  <a:lnTo>
                    <a:pt x="81228" y="132160"/>
                  </a:lnTo>
                  <a:lnTo>
                    <a:pt x="78758" y="136183"/>
                  </a:lnTo>
                  <a:lnTo>
                    <a:pt x="76318" y="140453"/>
                  </a:lnTo>
                  <a:lnTo>
                    <a:pt x="74691" y="144093"/>
                  </a:lnTo>
                  <a:lnTo>
                    <a:pt x="73606" y="147313"/>
                  </a:lnTo>
                  <a:lnTo>
                    <a:pt x="72401" y="153008"/>
                  </a:lnTo>
                  <a:lnTo>
                    <a:pt x="71866" y="158185"/>
                  </a:lnTo>
                  <a:lnTo>
                    <a:pt x="71628" y="163132"/>
                  </a:lnTo>
                  <a:lnTo>
                    <a:pt x="71564" y="165562"/>
                  </a:lnTo>
                  <a:lnTo>
                    <a:pt x="72316" y="167183"/>
                  </a:lnTo>
                  <a:lnTo>
                    <a:pt x="73610" y="168263"/>
                  </a:lnTo>
                  <a:lnTo>
                    <a:pt x="75267" y="168983"/>
                  </a:lnTo>
                  <a:lnTo>
                    <a:pt x="84423" y="175842"/>
                  </a:lnTo>
                  <a:lnTo>
                    <a:pt x="88032" y="178004"/>
                  </a:lnTo>
                  <a:lnTo>
                    <a:pt x="92025" y="180240"/>
                  </a:lnTo>
                  <a:lnTo>
                    <a:pt x="96275" y="181730"/>
                  </a:lnTo>
                  <a:lnTo>
                    <a:pt x="100696" y="182724"/>
                  </a:lnTo>
                  <a:lnTo>
                    <a:pt x="105230" y="183386"/>
                  </a:lnTo>
                  <a:lnTo>
                    <a:pt x="110635" y="183827"/>
                  </a:lnTo>
                  <a:lnTo>
                    <a:pt x="116619" y="184122"/>
                  </a:lnTo>
                  <a:lnTo>
                    <a:pt x="128824" y="184449"/>
                  </a:lnTo>
                  <a:lnTo>
                    <a:pt x="158291" y="184676"/>
                  </a:lnTo>
                  <a:lnTo>
                    <a:pt x="200124" y="184708"/>
                  </a:lnTo>
                  <a:lnTo>
                    <a:pt x="207235" y="183915"/>
                  </a:lnTo>
                  <a:lnTo>
                    <a:pt x="214356" y="182593"/>
                  </a:lnTo>
                  <a:lnTo>
                    <a:pt x="221485" y="180917"/>
                  </a:lnTo>
                  <a:lnTo>
                    <a:pt x="227031" y="179801"/>
                  </a:lnTo>
                  <a:lnTo>
                    <a:pt x="231523" y="179056"/>
                  </a:lnTo>
                  <a:lnTo>
                    <a:pt x="242887" y="17756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203"/>
            <p:cNvSpPr/>
            <p:nvPr/>
          </p:nvSpPr>
          <p:spPr>
            <a:xfrm>
              <a:off x="4393406" y="3293714"/>
              <a:ext cx="300038" cy="249355"/>
            </a:xfrm>
            <a:custGeom>
              <a:avLst/>
              <a:gdLst/>
              <a:ahLst/>
              <a:cxnLst/>
              <a:rect l="0" t="0" r="0" b="0"/>
              <a:pathLst>
                <a:path w="300038" h="249355">
                  <a:moveTo>
                    <a:pt x="0" y="78136"/>
                  </a:moveTo>
                  <a:lnTo>
                    <a:pt x="0" y="74343"/>
                  </a:lnTo>
                  <a:lnTo>
                    <a:pt x="794" y="72432"/>
                  </a:lnTo>
                  <a:lnTo>
                    <a:pt x="3792" y="68193"/>
                  </a:lnTo>
                  <a:lnTo>
                    <a:pt x="9888" y="63662"/>
                  </a:lnTo>
                  <a:lnTo>
                    <a:pt x="17888" y="59003"/>
                  </a:lnTo>
                  <a:lnTo>
                    <a:pt x="26736" y="54286"/>
                  </a:lnTo>
                  <a:lnTo>
                    <a:pt x="32111" y="51124"/>
                  </a:lnTo>
                  <a:lnTo>
                    <a:pt x="44434" y="43376"/>
                  </a:lnTo>
                  <a:lnTo>
                    <a:pt x="51054" y="39881"/>
                  </a:lnTo>
                  <a:lnTo>
                    <a:pt x="57848" y="36758"/>
                  </a:lnTo>
                  <a:lnTo>
                    <a:pt x="64759" y="33882"/>
                  </a:lnTo>
                  <a:lnTo>
                    <a:pt x="72541" y="30377"/>
                  </a:lnTo>
                  <a:lnTo>
                    <a:pt x="89655" y="22249"/>
                  </a:lnTo>
                  <a:lnTo>
                    <a:pt x="98663" y="18653"/>
                  </a:lnTo>
                  <a:lnTo>
                    <a:pt x="107844" y="15462"/>
                  </a:lnTo>
                  <a:lnTo>
                    <a:pt x="117140" y="12541"/>
                  </a:lnTo>
                  <a:lnTo>
                    <a:pt x="135935" y="7178"/>
                  </a:lnTo>
                  <a:lnTo>
                    <a:pt x="145392" y="4637"/>
                  </a:lnTo>
                  <a:lnTo>
                    <a:pt x="154872" y="2943"/>
                  </a:lnTo>
                  <a:lnTo>
                    <a:pt x="164366" y="1813"/>
                  </a:lnTo>
                  <a:lnTo>
                    <a:pt x="173871" y="1060"/>
                  </a:lnTo>
                  <a:lnTo>
                    <a:pt x="182589" y="558"/>
                  </a:lnTo>
                  <a:lnTo>
                    <a:pt x="198626" y="0"/>
                  </a:lnTo>
                  <a:lnTo>
                    <a:pt x="206236" y="646"/>
                  </a:lnTo>
                  <a:lnTo>
                    <a:pt x="213691" y="1869"/>
                  </a:lnTo>
                  <a:lnTo>
                    <a:pt x="221042" y="3479"/>
                  </a:lnTo>
                  <a:lnTo>
                    <a:pt x="227530" y="5346"/>
                  </a:lnTo>
                  <a:lnTo>
                    <a:pt x="233442" y="7384"/>
                  </a:lnTo>
                  <a:lnTo>
                    <a:pt x="238972" y="9537"/>
                  </a:lnTo>
                  <a:lnTo>
                    <a:pt x="244246" y="12559"/>
                  </a:lnTo>
                  <a:lnTo>
                    <a:pt x="249350" y="16162"/>
                  </a:lnTo>
                  <a:lnTo>
                    <a:pt x="254339" y="20151"/>
                  </a:lnTo>
                  <a:lnTo>
                    <a:pt x="258459" y="24398"/>
                  </a:lnTo>
                  <a:lnTo>
                    <a:pt x="262000" y="28817"/>
                  </a:lnTo>
                  <a:lnTo>
                    <a:pt x="265154" y="33350"/>
                  </a:lnTo>
                  <a:lnTo>
                    <a:pt x="270775" y="40504"/>
                  </a:lnTo>
                  <a:lnTo>
                    <a:pt x="273385" y="43523"/>
                  </a:lnTo>
                  <a:lnTo>
                    <a:pt x="275126" y="47123"/>
                  </a:lnTo>
                  <a:lnTo>
                    <a:pt x="276286" y="51110"/>
                  </a:lnTo>
                  <a:lnTo>
                    <a:pt x="277060" y="55356"/>
                  </a:lnTo>
                  <a:lnTo>
                    <a:pt x="276781" y="60568"/>
                  </a:lnTo>
                  <a:lnTo>
                    <a:pt x="275802" y="66424"/>
                  </a:lnTo>
                  <a:lnTo>
                    <a:pt x="274355" y="72709"/>
                  </a:lnTo>
                  <a:lnTo>
                    <a:pt x="273391" y="79280"/>
                  </a:lnTo>
                  <a:lnTo>
                    <a:pt x="272748" y="86043"/>
                  </a:lnTo>
                  <a:lnTo>
                    <a:pt x="272320" y="92932"/>
                  </a:lnTo>
                  <a:lnTo>
                    <a:pt x="270446" y="99906"/>
                  </a:lnTo>
                  <a:lnTo>
                    <a:pt x="267610" y="106937"/>
                  </a:lnTo>
                  <a:lnTo>
                    <a:pt x="264132" y="114005"/>
                  </a:lnTo>
                  <a:lnTo>
                    <a:pt x="260225" y="121098"/>
                  </a:lnTo>
                  <a:lnTo>
                    <a:pt x="256033" y="128209"/>
                  </a:lnTo>
                  <a:lnTo>
                    <a:pt x="251651" y="135330"/>
                  </a:lnTo>
                  <a:lnTo>
                    <a:pt x="246349" y="142459"/>
                  </a:lnTo>
                  <a:lnTo>
                    <a:pt x="240432" y="149593"/>
                  </a:lnTo>
                  <a:lnTo>
                    <a:pt x="234107" y="156730"/>
                  </a:lnTo>
                  <a:lnTo>
                    <a:pt x="222845" y="168894"/>
                  </a:lnTo>
                  <a:lnTo>
                    <a:pt x="205464" y="186783"/>
                  </a:lnTo>
                  <a:lnTo>
                    <a:pt x="198888" y="193430"/>
                  </a:lnTo>
                  <a:lnTo>
                    <a:pt x="192917" y="200242"/>
                  </a:lnTo>
                  <a:lnTo>
                    <a:pt x="187349" y="207165"/>
                  </a:lnTo>
                  <a:lnTo>
                    <a:pt x="182049" y="214161"/>
                  </a:lnTo>
                  <a:lnTo>
                    <a:pt x="176135" y="219619"/>
                  </a:lnTo>
                  <a:lnTo>
                    <a:pt x="169811" y="224052"/>
                  </a:lnTo>
                  <a:lnTo>
                    <a:pt x="163213" y="227801"/>
                  </a:lnTo>
                  <a:lnTo>
                    <a:pt x="157228" y="231887"/>
                  </a:lnTo>
                  <a:lnTo>
                    <a:pt x="151650" y="236199"/>
                  </a:lnTo>
                  <a:lnTo>
                    <a:pt x="146343" y="240662"/>
                  </a:lnTo>
                  <a:lnTo>
                    <a:pt x="140425" y="243636"/>
                  </a:lnTo>
                  <a:lnTo>
                    <a:pt x="134098" y="245619"/>
                  </a:lnTo>
                  <a:lnTo>
                    <a:pt x="127499" y="246941"/>
                  </a:lnTo>
                  <a:lnTo>
                    <a:pt x="121512" y="247823"/>
                  </a:lnTo>
                  <a:lnTo>
                    <a:pt x="115933" y="248410"/>
                  </a:lnTo>
                  <a:lnTo>
                    <a:pt x="106294" y="249063"/>
                  </a:lnTo>
                  <a:lnTo>
                    <a:pt x="99365" y="249354"/>
                  </a:lnTo>
                  <a:lnTo>
                    <a:pt x="91522" y="247366"/>
                  </a:lnTo>
                  <a:lnTo>
                    <a:pt x="83539" y="243837"/>
                  </a:lnTo>
                  <a:lnTo>
                    <a:pt x="77345" y="239622"/>
                  </a:lnTo>
                  <a:lnTo>
                    <a:pt x="75376" y="237387"/>
                  </a:lnTo>
                  <a:lnTo>
                    <a:pt x="74063" y="235103"/>
                  </a:lnTo>
                  <a:lnTo>
                    <a:pt x="72605" y="230449"/>
                  </a:lnTo>
                  <a:lnTo>
                    <a:pt x="71956" y="225734"/>
                  </a:lnTo>
                  <a:lnTo>
                    <a:pt x="71668" y="218877"/>
                  </a:lnTo>
                  <a:lnTo>
                    <a:pt x="71591" y="214826"/>
                  </a:lnTo>
                  <a:lnTo>
                    <a:pt x="72334" y="210537"/>
                  </a:lnTo>
                  <a:lnTo>
                    <a:pt x="73622" y="206091"/>
                  </a:lnTo>
                  <a:lnTo>
                    <a:pt x="75275" y="201539"/>
                  </a:lnTo>
                  <a:lnTo>
                    <a:pt x="77171" y="196917"/>
                  </a:lnTo>
                  <a:lnTo>
                    <a:pt x="79229" y="192248"/>
                  </a:lnTo>
                  <a:lnTo>
                    <a:pt x="81394" y="187548"/>
                  </a:lnTo>
                  <a:lnTo>
                    <a:pt x="84425" y="182828"/>
                  </a:lnTo>
                  <a:lnTo>
                    <a:pt x="88034" y="178093"/>
                  </a:lnTo>
                  <a:lnTo>
                    <a:pt x="92027" y="173349"/>
                  </a:lnTo>
                  <a:lnTo>
                    <a:pt x="100696" y="165961"/>
                  </a:lnTo>
                  <a:lnTo>
                    <a:pt x="109841" y="160031"/>
                  </a:lnTo>
                  <a:lnTo>
                    <a:pt x="119198" y="154750"/>
                  </a:lnTo>
                  <a:lnTo>
                    <a:pt x="128647" y="149757"/>
                  </a:lnTo>
                  <a:lnTo>
                    <a:pt x="133390" y="147315"/>
                  </a:lnTo>
                  <a:lnTo>
                    <a:pt x="138933" y="145686"/>
                  </a:lnTo>
                  <a:lnTo>
                    <a:pt x="145009" y="144600"/>
                  </a:lnTo>
                  <a:lnTo>
                    <a:pt x="151441" y="143877"/>
                  </a:lnTo>
                  <a:lnTo>
                    <a:pt x="157317" y="143394"/>
                  </a:lnTo>
                  <a:lnTo>
                    <a:pt x="162822" y="143073"/>
                  </a:lnTo>
                  <a:lnTo>
                    <a:pt x="168079" y="142858"/>
                  </a:lnTo>
                  <a:lnTo>
                    <a:pt x="173171" y="143509"/>
                  </a:lnTo>
                  <a:lnTo>
                    <a:pt x="178154" y="144737"/>
                  </a:lnTo>
                  <a:lnTo>
                    <a:pt x="183063" y="146349"/>
                  </a:lnTo>
                  <a:lnTo>
                    <a:pt x="187923" y="148217"/>
                  </a:lnTo>
                  <a:lnTo>
                    <a:pt x="192751" y="150257"/>
                  </a:lnTo>
                  <a:lnTo>
                    <a:pt x="197557" y="152410"/>
                  </a:lnTo>
                  <a:lnTo>
                    <a:pt x="207130" y="156919"/>
                  </a:lnTo>
                  <a:lnTo>
                    <a:pt x="226211" y="166282"/>
                  </a:lnTo>
                  <a:lnTo>
                    <a:pt x="230183" y="169443"/>
                  </a:lnTo>
                  <a:lnTo>
                    <a:pt x="236712" y="177190"/>
                  </a:lnTo>
                  <a:lnTo>
                    <a:pt x="242259" y="183807"/>
                  </a:lnTo>
                  <a:lnTo>
                    <a:pt x="244850" y="186684"/>
                  </a:lnTo>
                  <a:lnTo>
                    <a:pt x="251962" y="191996"/>
                  </a:lnTo>
                  <a:lnTo>
                    <a:pt x="259620" y="197002"/>
                  </a:lnTo>
                  <a:lnTo>
                    <a:pt x="268394" y="204284"/>
                  </a:lnTo>
                  <a:lnTo>
                    <a:pt x="276021" y="211468"/>
                  </a:lnTo>
                  <a:lnTo>
                    <a:pt x="280897" y="216240"/>
                  </a:lnTo>
                  <a:lnTo>
                    <a:pt x="283308" y="217830"/>
                  </a:lnTo>
                  <a:lnTo>
                    <a:pt x="288104" y="219597"/>
                  </a:lnTo>
                  <a:lnTo>
                    <a:pt x="292882" y="220382"/>
                  </a:lnTo>
                  <a:lnTo>
                    <a:pt x="300037" y="22101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204"/>
            <p:cNvSpPr/>
            <p:nvPr/>
          </p:nvSpPr>
          <p:spPr>
            <a:xfrm>
              <a:off x="4786312" y="3328987"/>
              <a:ext cx="200026" cy="207170"/>
            </a:xfrm>
            <a:custGeom>
              <a:avLst/>
              <a:gdLst/>
              <a:ahLst/>
              <a:cxnLst/>
              <a:rect l="0" t="0" r="0" b="0"/>
              <a:pathLst>
                <a:path w="200026" h="207170">
                  <a:moveTo>
                    <a:pt x="0" y="0"/>
                  </a:moveTo>
                  <a:lnTo>
                    <a:pt x="21491" y="21491"/>
                  </a:lnTo>
                  <a:lnTo>
                    <a:pt x="24646" y="25440"/>
                  </a:lnTo>
                  <a:lnTo>
                    <a:pt x="27543" y="29660"/>
                  </a:lnTo>
                  <a:lnTo>
                    <a:pt x="30269" y="34061"/>
                  </a:lnTo>
                  <a:lnTo>
                    <a:pt x="33673" y="37788"/>
                  </a:lnTo>
                  <a:lnTo>
                    <a:pt x="37530" y="41067"/>
                  </a:lnTo>
                  <a:lnTo>
                    <a:pt x="41689" y="44047"/>
                  </a:lnTo>
                  <a:lnTo>
                    <a:pt x="45255" y="47621"/>
                  </a:lnTo>
                  <a:lnTo>
                    <a:pt x="48426" y="51591"/>
                  </a:lnTo>
                  <a:lnTo>
                    <a:pt x="51334" y="55825"/>
                  </a:lnTo>
                  <a:lnTo>
                    <a:pt x="54861" y="60236"/>
                  </a:lnTo>
                  <a:lnTo>
                    <a:pt x="58799" y="64763"/>
                  </a:lnTo>
                  <a:lnTo>
                    <a:pt x="63011" y="69369"/>
                  </a:lnTo>
                  <a:lnTo>
                    <a:pt x="66614" y="74027"/>
                  </a:lnTo>
                  <a:lnTo>
                    <a:pt x="69809" y="78720"/>
                  </a:lnTo>
                  <a:lnTo>
                    <a:pt x="72734" y="83436"/>
                  </a:lnTo>
                  <a:lnTo>
                    <a:pt x="76271" y="88168"/>
                  </a:lnTo>
                  <a:lnTo>
                    <a:pt x="80215" y="92910"/>
                  </a:lnTo>
                  <a:lnTo>
                    <a:pt x="84434" y="97659"/>
                  </a:lnTo>
                  <a:lnTo>
                    <a:pt x="93353" y="107169"/>
                  </a:lnTo>
                  <a:lnTo>
                    <a:pt x="112014" y="126209"/>
                  </a:lnTo>
                  <a:lnTo>
                    <a:pt x="115951" y="130970"/>
                  </a:lnTo>
                  <a:lnTo>
                    <a:pt x="119369" y="135732"/>
                  </a:lnTo>
                  <a:lnTo>
                    <a:pt x="122442" y="140495"/>
                  </a:lnTo>
                  <a:lnTo>
                    <a:pt x="126078" y="144463"/>
                  </a:lnTo>
                  <a:lnTo>
                    <a:pt x="130090" y="147902"/>
                  </a:lnTo>
                  <a:lnTo>
                    <a:pt x="134351" y="150989"/>
                  </a:lnTo>
                  <a:lnTo>
                    <a:pt x="137986" y="154634"/>
                  </a:lnTo>
                  <a:lnTo>
                    <a:pt x="141203" y="158652"/>
                  </a:lnTo>
                  <a:lnTo>
                    <a:pt x="144142" y="162918"/>
                  </a:lnTo>
                  <a:lnTo>
                    <a:pt x="146895" y="166556"/>
                  </a:lnTo>
                  <a:lnTo>
                    <a:pt x="152070" y="172714"/>
                  </a:lnTo>
                  <a:lnTo>
                    <a:pt x="155355" y="175468"/>
                  </a:lnTo>
                  <a:lnTo>
                    <a:pt x="159133" y="178098"/>
                  </a:lnTo>
                  <a:lnTo>
                    <a:pt x="163238" y="180644"/>
                  </a:lnTo>
                  <a:lnTo>
                    <a:pt x="166769" y="183136"/>
                  </a:lnTo>
                  <a:lnTo>
                    <a:pt x="172810" y="188021"/>
                  </a:lnTo>
                  <a:lnTo>
                    <a:pt x="178140" y="192838"/>
                  </a:lnTo>
                  <a:lnTo>
                    <a:pt x="183155" y="197624"/>
                  </a:lnTo>
                  <a:lnTo>
                    <a:pt x="188029" y="202398"/>
                  </a:lnTo>
                  <a:lnTo>
                    <a:pt x="190440" y="203988"/>
                  </a:lnTo>
                  <a:lnTo>
                    <a:pt x="195236" y="205755"/>
                  </a:lnTo>
                  <a:lnTo>
                    <a:pt x="200025" y="20716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205"/>
            <p:cNvSpPr/>
            <p:nvPr/>
          </p:nvSpPr>
          <p:spPr>
            <a:xfrm>
              <a:off x="4800600" y="3328987"/>
              <a:ext cx="171451" cy="185739"/>
            </a:xfrm>
            <a:custGeom>
              <a:avLst/>
              <a:gdLst/>
              <a:ahLst/>
              <a:cxnLst/>
              <a:rect l="0" t="0" r="0" b="0"/>
              <a:pathLst>
                <a:path w="171451" h="185739">
                  <a:moveTo>
                    <a:pt x="171450" y="0"/>
                  </a:moveTo>
                  <a:lnTo>
                    <a:pt x="164393" y="0"/>
                  </a:lnTo>
                  <a:lnTo>
                    <a:pt x="156747" y="3792"/>
                  </a:lnTo>
                  <a:lnTo>
                    <a:pt x="153710" y="5703"/>
                  </a:lnTo>
                  <a:lnTo>
                    <a:pt x="150892" y="7771"/>
                  </a:lnTo>
                  <a:lnTo>
                    <a:pt x="148220" y="9943"/>
                  </a:lnTo>
                  <a:lnTo>
                    <a:pt x="145644" y="12979"/>
                  </a:lnTo>
                  <a:lnTo>
                    <a:pt x="143133" y="16590"/>
                  </a:lnTo>
                  <a:lnTo>
                    <a:pt x="140666" y="20585"/>
                  </a:lnTo>
                  <a:lnTo>
                    <a:pt x="137433" y="24836"/>
                  </a:lnTo>
                  <a:lnTo>
                    <a:pt x="133691" y="29258"/>
                  </a:lnTo>
                  <a:lnTo>
                    <a:pt x="129609" y="33792"/>
                  </a:lnTo>
                  <a:lnTo>
                    <a:pt x="125300" y="39197"/>
                  </a:lnTo>
                  <a:lnTo>
                    <a:pt x="120839" y="45181"/>
                  </a:lnTo>
                  <a:lnTo>
                    <a:pt x="116278" y="51552"/>
                  </a:lnTo>
                  <a:lnTo>
                    <a:pt x="111650" y="57387"/>
                  </a:lnTo>
                  <a:lnTo>
                    <a:pt x="106977" y="62864"/>
                  </a:lnTo>
                  <a:lnTo>
                    <a:pt x="102274" y="68103"/>
                  </a:lnTo>
                  <a:lnTo>
                    <a:pt x="90699" y="80274"/>
                  </a:lnTo>
                  <a:lnTo>
                    <a:pt x="84278" y="86854"/>
                  </a:lnTo>
                  <a:lnTo>
                    <a:pt x="78410" y="93621"/>
                  </a:lnTo>
                  <a:lnTo>
                    <a:pt x="72911" y="100514"/>
                  </a:lnTo>
                  <a:lnTo>
                    <a:pt x="67657" y="107491"/>
                  </a:lnTo>
                  <a:lnTo>
                    <a:pt x="62567" y="113729"/>
                  </a:lnTo>
                  <a:lnTo>
                    <a:pt x="57586" y="119476"/>
                  </a:lnTo>
                  <a:lnTo>
                    <a:pt x="52678" y="124894"/>
                  </a:lnTo>
                  <a:lnTo>
                    <a:pt x="42991" y="135148"/>
                  </a:lnTo>
                  <a:lnTo>
                    <a:pt x="38186" y="140105"/>
                  </a:lnTo>
                  <a:lnTo>
                    <a:pt x="34188" y="144997"/>
                  </a:lnTo>
                  <a:lnTo>
                    <a:pt x="30730" y="149846"/>
                  </a:lnTo>
                  <a:lnTo>
                    <a:pt x="27630" y="154666"/>
                  </a:lnTo>
                  <a:lnTo>
                    <a:pt x="24770" y="158673"/>
                  </a:lnTo>
                  <a:lnTo>
                    <a:pt x="22069" y="162138"/>
                  </a:lnTo>
                  <a:lnTo>
                    <a:pt x="19475" y="165242"/>
                  </a:lnTo>
                  <a:lnTo>
                    <a:pt x="16593" y="170808"/>
                  </a:lnTo>
                  <a:lnTo>
                    <a:pt x="15825" y="173403"/>
                  </a:lnTo>
                  <a:lnTo>
                    <a:pt x="14518" y="175133"/>
                  </a:lnTo>
                  <a:lnTo>
                    <a:pt x="12854" y="176287"/>
                  </a:lnTo>
                  <a:lnTo>
                    <a:pt x="10950" y="177056"/>
                  </a:lnTo>
                  <a:lnTo>
                    <a:pt x="6718" y="180027"/>
                  </a:lnTo>
                  <a:lnTo>
                    <a:pt x="0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206"/>
            <p:cNvSpPr/>
            <p:nvPr/>
          </p:nvSpPr>
          <p:spPr>
            <a:xfrm>
              <a:off x="5093493" y="3343275"/>
              <a:ext cx="171451" cy="21432"/>
            </a:xfrm>
            <a:custGeom>
              <a:avLst/>
              <a:gdLst/>
              <a:ahLst/>
              <a:cxnLst/>
              <a:rect l="0" t="0" r="0" b="0"/>
              <a:pathLst>
                <a:path w="171451" h="21432">
                  <a:moveTo>
                    <a:pt x="0" y="21431"/>
                  </a:moveTo>
                  <a:lnTo>
                    <a:pt x="9943" y="21431"/>
                  </a:lnTo>
                  <a:lnTo>
                    <a:pt x="12979" y="20637"/>
                  </a:lnTo>
                  <a:lnTo>
                    <a:pt x="16590" y="19314"/>
                  </a:lnTo>
                  <a:lnTo>
                    <a:pt x="20585" y="17638"/>
                  </a:lnTo>
                  <a:lnTo>
                    <a:pt x="24836" y="15728"/>
                  </a:lnTo>
                  <a:lnTo>
                    <a:pt x="33793" y="11488"/>
                  </a:lnTo>
                  <a:lnTo>
                    <a:pt x="38404" y="10040"/>
                  </a:lnTo>
                  <a:lnTo>
                    <a:pt x="43065" y="9074"/>
                  </a:lnTo>
                  <a:lnTo>
                    <a:pt x="47760" y="8431"/>
                  </a:lnTo>
                  <a:lnTo>
                    <a:pt x="53271" y="7208"/>
                  </a:lnTo>
                  <a:lnTo>
                    <a:pt x="59327" y="5599"/>
                  </a:lnTo>
                  <a:lnTo>
                    <a:pt x="65745" y="3732"/>
                  </a:lnTo>
                  <a:lnTo>
                    <a:pt x="71611" y="2488"/>
                  </a:lnTo>
                  <a:lnTo>
                    <a:pt x="77110" y="1659"/>
                  </a:lnTo>
                  <a:lnTo>
                    <a:pt x="82363" y="1106"/>
                  </a:lnTo>
                  <a:lnTo>
                    <a:pt x="88246" y="737"/>
                  </a:lnTo>
                  <a:lnTo>
                    <a:pt x="101133" y="327"/>
                  </a:lnTo>
                  <a:lnTo>
                    <a:pt x="128108" y="43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207"/>
            <p:cNvSpPr/>
            <p:nvPr/>
          </p:nvSpPr>
          <p:spPr>
            <a:xfrm>
              <a:off x="5143500" y="3421856"/>
              <a:ext cx="135732" cy="14286"/>
            </a:xfrm>
            <a:custGeom>
              <a:avLst/>
              <a:gdLst/>
              <a:ahLst/>
              <a:cxnLst/>
              <a:rect l="0" t="0" r="0" b="0"/>
              <a:pathLst>
                <a:path w="135732" h="14286">
                  <a:moveTo>
                    <a:pt x="0" y="7144"/>
                  </a:moveTo>
                  <a:lnTo>
                    <a:pt x="3792" y="10936"/>
                  </a:lnTo>
                  <a:lnTo>
                    <a:pt x="5703" y="12053"/>
                  </a:lnTo>
                  <a:lnTo>
                    <a:pt x="7770" y="12798"/>
                  </a:lnTo>
                  <a:lnTo>
                    <a:pt x="9942" y="13294"/>
                  </a:lnTo>
                  <a:lnTo>
                    <a:pt x="12184" y="13625"/>
                  </a:lnTo>
                  <a:lnTo>
                    <a:pt x="14473" y="13846"/>
                  </a:lnTo>
                  <a:lnTo>
                    <a:pt x="16792" y="13993"/>
                  </a:lnTo>
                  <a:lnTo>
                    <a:pt x="23603" y="14156"/>
                  </a:lnTo>
                  <a:lnTo>
                    <a:pt x="72886" y="14285"/>
                  </a:lnTo>
                  <a:lnTo>
                    <a:pt x="79547" y="13492"/>
                  </a:lnTo>
                  <a:lnTo>
                    <a:pt x="86369" y="12170"/>
                  </a:lnTo>
                  <a:lnTo>
                    <a:pt x="93297" y="10494"/>
                  </a:lnTo>
                  <a:lnTo>
                    <a:pt x="100298" y="9377"/>
                  </a:lnTo>
                  <a:lnTo>
                    <a:pt x="107347" y="8633"/>
                  </a:lnTo>
                  <a:lnTo>
                    <a:pt x="114427" y="8136"/>
                  </a:lnTo>
                  <a:lnTo>
                    <a:pt x="119941" y="7011"/>
                  </a:lnTo>
                  <a:lnTo>
                    <a:pt x="124411" y="5468"/>
                  </a:lnTo>
                  <a:lnTo>
                    <a:pt x="1357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208"/>
            <p:cNvSpPr/>
            <p:nvPr/>
          </p:nvSpPr>
          <p:spPr>
            <a:xfrm>
              <a:off x="5457825" y="3378993"/>
              <a:ext cx="114301" cy="7058"/>
            </a:xfrm>
            <a:custGeom>
              <a:avLst/>
              <a:gdLst/>
              <a:ahLst/>
              <a:cxnLst/>
              <a:rect l="0" t="0" r="0" b="0"/>
              <a:pathLst>
                <a:path w="114301" h="7058">
                  <a:moveTo>
                    <a:pt x="0" y="0"/>
                  </a:moveTo>
                  <a:lnTo>
                    <a:pt x="6150" y="0"/>
                  </a:lnTo>
                  <a:lnTo>
                    <a:pt x="7275" y="794"/>
                  </a:lnTo>
                  <a:lnTo>
                    <a:pt x="8819" y="2117"/>
                  </a:lnTo>
                  <a:lnTo>
                    <a:pt x="10641" y="3793"/>
                  </a:lnTo>
                  <a:lnTo>
                    <a:pt x="12651" y="4910"/>
                  </a:lnTo>
                  <a:lnTo>
                    <a:pt x="14783" y="5655"/>
                  </a:lnTo>
                  <a:lnTo>
                    <a:pt x="17000" y="6151"/>
                  </a:lnTo>
                  <a:lnTo>
                    <a:pt x="20064" y="6482"/>
                  </a:lnTo>
                  <a:lnTo>
                    <a:pt x="23695" y="6703"/>
                  </a:lnTo>
                  <a:lnTo>
                    <a:pt x="31962" y="6948"/>
                  </a:lnTo>
                  <a:lnTo>
                    <a:pt x="40928" y="7057"/>
                  </a:lnTo>
                  <a:lnTo>
                    <a:pt x="45541" y="6292"/>
                  </a:lnTo>
                  <a:lnTo>
                    <a:pt x="50205" y="4989"/>
                  </a:lnTo>
                  <a:lnTo>
                    <a:pt x="54901" y="3326"/>
                  </a:lnTo>
                  <a:lnTo>
                    <a:pt x="59619" y="2218"/>
                  </a:lnTo>
                  <a:lnTo>
                    <a:pt x="64352" y="1478"/>
                  </a:lnTo>
                  <a:lnTo>
                    <a:pt x="69095" y="985"/>
                  </a:lnTo>
                  <a:lnTo>
                    <a:pt x="73844" y="657"/>
                  </a:lnTo>
                  <a:lnTo>
                    <a:pt x="78598" y="439"/>
                  </a:lnTo>
                  <a:lnTo>
                    <a:pt x="88907" y="195"/>
                  </a:lnTo>
                  <a:lnTo>
                    <a:pt x="1143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209"/>
            <p:cNvSpPr/>
            <p:nvPr/>
          </p:nvSpPr>
          <p:spPr>
            <a:xfrm>
              <a:off x="5700807" y="3257550"/>
              <a:ext cx="199931" cy="92868"/>
            </a:xfrm>
            <a:custGeom>
              <a:avLst/>
              <a:gdLst/>
              <a:ahLst/>
              <a:cxnLst/>
              <a:rect l="0" t="0" r="0" b="0"/>
              <a:pathLst>
                <a:path w="199931" h="92868">
                  <a:moveTo>
                    <a:pt x="14193" y="0"/>
                  </a:moveTo>
                  <a:lnTo>
                    <a:pt x="17985" y="0"/>
                  </a:lnTo>
                  <a:lnTo>
                    <a:pt x="19102" y="793"/>
                  </a:lnTo>
                  <a:lnTo>
                    <a:pt x="19847" y="2116"/>
                  </a:lnTo>
                  <a:lnTo>
                    <a:pt x="20343" y="3792"/>
                  </a:lnTo>
                  <a:lnTo>
                    <a:pt x="20674" y="5703"/>
                  </a:lnTo>
                  <a:lnTo>
                    <a:pt x="20895" y="7770"/>
                  </a:lnTo>
                  <a:lnTo>
                    <a:pt x="21042" y="9942"/>
                  </a:lnTo>
                  <a:lnTo>
                    <a:pt x="20346" y="12978"/>
                  </a:lnTo>
                  <a:lnTo>
                    <a:pt x="19089" y="16590"/>
                  </a:lnTo>
                  <a:lnTo>
                    <a:pt x="17457" y="20585"/>
                  </a:lnTo>
                  <a:lnTo>
                    <a:pt x="16369" y="24836"/>
                  </a:lnTo>
                  <a:lnTo>
                    <a:pt x="15643" y="29257"/>
                  </a:lnTo>
                  <a:lnTo>
                    <a:pt x="15159" y="33792"/>
                  </a:lnTo>
                  <a:lnTo>
                    <a:pt x="14043" y="37609"/>
                  </a:lnTo>
                  <a:lnTo>
                    <a:pt x="12505" y="40947"/>
                  </a:lnTo>
                  <a:lnTo>
                    <a:pt x="10687" y="43967"/>
                  </a:lnTo>
                  <a:lnTo>
                    <a:pt x="9474" y="47567"/>
                  </a:lnTo>
                  <a:lnTo>
                    <a:pt x="8666" y="51555"/>
                  </a:lnTo>
                  <a:lnTo>
                    <a:pt x="8127" y="55802"/>
                  </a:lnTo>
                  <a:lnTo>
                    <a:pt x="6974" y="59426"/>
                  </a:lnTo>
                  <a:lnTo>
                    <a:pt x="5411" y="62636"/>
                  </a:lnTo>
                  <a:lnTo>
                    <a:pt x="3576" y="65570"/>
                  </a:lnTo>
                  <a:lnTo>
                    <a:pt x="2353" y="68319"/>
                  </a:lnTo>
                  <a:lnTo>
                    <a:pt x="1537" y="70946"/>
                  </a:lnTo>
                  <a:lnTo>
                    <a:pt x="993" y="73491"/>
                  </a:lnTo>
                  <a:lnTo>
                    <a:pt x="630" y="75981"/>
                  </a:lnTo>
                  <a:lnTo>
                    <a:pt x="389" y="78435"/>
                  </a:lnTo>
                  <a:lnTo>
                    <a:pt x="227" y="80865"/>
                  </a:lnTo>
                  <a:lnTo>
                    <a:pt x="120" y="83279"/>
                  </a:lnTo>
                  <a:lnTo>
                    <a:pt x="0" y="88077"/>
                  </a:lnTo>
                  <a:lnTo>
                    <a:pt x="763" y="89674"/>
                  </a:lnTo>
                  <a:lnTo>
                    <a:pt x="2064" y="90739"/>
                  </a:lnTo>
                  <a:lnTo>
                    <a:pt x="6064" y="92448"/>
                  </a:lnTo>
                  <a:lnTo>
                    <a:pt x="10550" y="92744"/>
                  </a:lnTo>
                  <a:lnTo>
                    <a:pt x="16906" y="92831"/>
                  </a:lnTo>
                  <a:lnTo>
                    <a:pt x="44164" y="92867"/>
                  </a:lnTo>
                  <a:lnTo>
                    <a:pt x="48461" y="92074"/>
                  </a:lnTo>
                  <a:lnTo>
                    <a:pt x="53707" y="90751"/>
                  </a:lnTo>
                  <a:lnTo>
                    <a:pt x="59586" y="89076"/>
                  </a:lnTo>
                  <a:lnTo>
                    <a:pt x="65092" y="87958"/>
                  </a:lnTo>
                  <a:lnTo>
                    <a:pt x="70351" y="87214"/>
                  </a:lnTo>
                  <a:lnTo>
                    <a:pt x="75444" y="86717"/>
                  </a:lnTo>
                  <a:lnTo>
                    <a:pt x="80426" y="86386"/>
                  </a:lnTo>
                  <a:lnTo>
                    <a:pt x="85336" y="86166"/>
                  </a:lnTo>
                  <a:lnTo>
                    <a:pt x="95024" y="85921"/>
                  </a:lnTo>
                  <a:lnTo>
                    <a:pt x="199930" y="857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210"/>
            <p:cNvSpPr/>
            <p:nvPr/>
          </p:nvSpPr>
          <p:spPr>
            <a:xfrm>
              <a:off x="5822269" y="3257550"/>
              <a:ext cx="35607" cy="264319"/>
            </a:xfrm>
            <a:custGeom>
              <a:avLst/>
              <a:gdLst/>
              <a:ahLst/>
              <a:cxnLst/>
              <a:rect l="0" t="0" r="0" b="0"/>
              <a:pathLst>
                <a:path w="35607" h="264319">
                  <a:moveTo>
                    <a:pt x="14174" y="0"/>
                  </a:moveTo>
                  <a:lnTo>
                    <a:pt x="268" y="0"/>
                  </a:lnTo>
                  <a:lnTo>
                    <a:pt x="0" y="3792"/>
                  </a:lnTo>
                  <a:lnTo>
                    <a:pt x="756" y="6496"/>
                  </a:lnTo>
                  <a:lnTo>
                    <a:pt x="2054" y="9887"/>
                  </a:lnTo>
                  <a:lnTo>
                    <a:pt x="3713" y="13735"/>
                  </a:lnTo>
                  <a:lnTo>
                    <a:pt x="4819" y="17888"/>
                  </a:lnTo>
                  <a:lnTo>
                    <a:pt x="5556" y="22244"/>
                  </a:lnTo>
                  <a:lnTo>
                    <a:pt x="6047" y="26735"/>
                  </a:lnTo>
                  <a:lnTo>
                    <a:pt x="6375" y="31317"/>
                  </a:lnTo>
                  <a:lnTo>
                    <a:pt x="6594" y="35959"/>
                  </a:lnTo>
                  <a:lnTo>
                    <a:pt x="6739" y="40642"/>
                  </a:lnTo>
                  <a:lnTo>
                    <a:pt x="7630" y="46144"/>
                  </a:lnTo>
                  <a:lnTo>
                    <a:pt x="9018" y="52194"/>
                  </a:lnTo>
                  <a:lnTo>
                    <a:pt x="10736" y="58608"/>
                  </a:lnTo>
                  <a:lnTo>
                    <a:pt x="11883" y="65266"/>
                  </a:lnTo>
                  <a:lnTo>
                    <a:pt x="12646" y="72085"/>
                  </a:lnTo>
                  <a:lnTo>
                    <a:pt x="13156" y="79013"/>
                  </a:lnTo>
                  <a:lnTo>
                    <a:pt x="13495" y="86013"/>
                  </a:lnTo>
                  <a:lnTo>
                    <a:pt x="13873" y="100140"/>
                  </a:lnTo>
                  <a:lnTo>
                    <a:pt x="14085" y="125274"/>
                  </a:lnTo>
                  <a:lnTo>
                    <a:pt x="14908" y="133522"/>
                  </a:lnTo>
                  <a:lnTo>
                    <a:pt x="16252" y="141402"/>
                  </a:lnTo>
                  <a:lnTo>
                    <a:pt x="17940" y="149036"/>
                  </a:lnTo>
                  <a:lnTo>
                    <a:pt x="19066" y="156507"/>
                  </a:lnTo>
                  <a:lnTo>
                    <a:pt x="19817" y="163869"/>
                  </a:lnTo>
                  <a:lnTo>
                    <a:pt x="20317" y="171159"/>
                  </a:lnTo>
                  <a:lnTo>
                    <a:pt x="20651" y="178399"/>
                  </a:lnTo>
                  <a:lnTo>
                    <a:pt x="21022" y="192794"/>
                  </a:lnTo>
                  <a:lnTo>
                    <a:pt x="21230" y="210494"/>
                  </a:lnTo>
                  <a:lnTo>
                    <a:pt x="22053" y="215736"/>
                  </a:lnTo>
                  <a:lnTo>
                    <a:pt x="23396" y="220817"/>
                  </a:lnTo>
                  <a:lnTo>
                    <a:pt x="25084" y="225793"/>
                  </a:lnTo>
                  <a:lnTo>
                    <a:pt x="26210" y="229903"/>
                  </a:lnTo>
                  <a:lnTo>
                    <a:pt x="26961" y="233438"/>
                  </a:lnTo>
                  <a:lnTo>
                    <a:pt x="27461" y="236587"/>
                  </a:lnTo>
                  <a:lnTo>
                    <a:pt x="28588" y="240275"/>
                  </a:lnTo>
                  <a:lnTo>
                    <a:pt x="30134" y="244321"/>
                  </a:lnTo>
                  <a:lnTo>
                    <a:pt x="31958" y="248605"/>
                  </a:lnTo>
                  <a:lnTo>
                    <a:pt x="33174" y="252255"/>
                  </a:lnTo>
                  <a:lnTo>
                    <a:pt x="33984" y="255483"/>
                  </a:lnTo>
                  <a:lnTo>
                    <a:pt x="35606" y="2643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211"/>
            <p:cNvSpPr/>
            <p:nvPr/>
          </p:nvSpPr>
          <p:spPr>
            <a:xfrm>
              <a:off x="5958209" y="3257677"/>
              <a:ext cx="221009" cy="249483"/>
            </a:xfrm>
            <a:custGeom>
              <a:avLst/>
              <a:gdLst/>
              <a:ahLst/>
              <a:cxnLst/>
              <a:rect l="0" t="0" r="0" b="0"/>
              <a:pathLst>
                <a:path w="221009" h="249483">
                  <a:moveTo>
                    <a:pt x="35397" y="7016"/>
                  </a:moveTo>
                  <a:lnTo>
                    <a:pt x="25454" y="16959"/>
                  </a:lnTo>
                  <a:lnTo>
                    <a:pt x="24006" y="19201"/>
                  </a:lnTo>
                  <a:lnTo>
                    <a:pt x="19565" y="30619"/>
                  </a:lnTo>
                  <a:lnTo>
                    <a:pt x="17698" y="34658"/>
                  </a:lnTo>
                  <a:lnTo>
                    <a:pt x="16454" y="38938"/>
                  </a:lnTo>
                  <a:lnTo>
                    <a:pt x="15625" y="43378"/>
                  </a:lnTo>
                  <a:lnTo>
                    <a:pt x="15072" y="47927"/>
                  </a:lnTo>
                  <a:lnTo>
                    <a:pt x="13909" y="53340"/>
                  </a:lnTo>
                  <a:lnTo>
                    <a:pt x="12340" y="59330"/>
                  </a:lnTo>
                  <a:lnTo>
                    <a:pt x="10501" y="65705"/>
                  </a:lnTo>
                  <a:lnTo>
                    <a:pt x="9274" y="71542"/>
                  </a:lnTo>
                  <a:lnTo>
                    <a:pt x="8457" y="77021"/>
                  </a:lnTo>
                  <a:lnTo>
                    <a:pt x="7912" y="82261"/>
                  </a:lnTo>
                  <a:lnTo>
                    <a:pt x="6755" y="88136"/>
                  </a:lnTo>
                  <a:lnTo>
                    <a:pt x="5190" y="94433"/>
                  </a:lnTo>
                  <a:lnTo>
                    <a:pt x="3352" y="101013"/>
                  </a:lnTo>
                  <a:lnTo>
                    <a:pt x="2127" y="106987"/>
                  </a:lnTo>
                  <a:lnTo>
                    <a:pt x="1311" y="112557"/>
                  </a:lnTo>
                  <a:lnTo>
                    <a:pt x="767" y="117858"/>
                  </a:lnTo>
                  <a:lnTo>
                    <a:pt x="404" y="123773"/>
                  </a:lnTo>
                  <a:lnTo>
                    <a:pt x="0" y="136696"/>
                  </a:lnTo>
                  <a:lnTo>
                    <a:pt x="687" y="142682"/>
                  </a:lnTo>
                  <a:lnTo>
                    <a:pt x="1938" y="148260"/>
                  </a:lnTo>
                  <a:lnTo>
                    <a:pt x="3566" y="153567"/>
                  </a:lnTo>
                  <a:lnTo>
                    <a:pt x="4651" y="158691"/>
                  </a:lnTo>
                  <a:lnTo>
                    <a:pt x="5375" y="163696"/>
                  </a:lnTo>
                  <a:lnTo>
                    <a:pt x="5857" y="168619"/>
                  </a:lnTo>
                  <a:lnTo>
                    <a:pt x="6973" y="173489"/>
                  </a:lnTo>
                  <a:lnTo>
                    <a:pt x="8510" y="178323"/>
                  </a:lnTo>
                  <a:lnTo>
                    <a:pt x="10328" y="183133"/>
                  </a:lnTo>
                  <a:lnTo>
                    <a:pt x="12334" y="187928"/>
                  </a:lnTo>
                  <a:lnTo>
                    <a:pt x="14465" y="192712"/>
                  </a:lnTo>
                  <a:lnTo>
                    <a:pt x="18950" y="202260"/>
                  </a:lnTo>
                  <a:lnTo>
                    <a:pt x="23589" y="211796"/>
                  </a:lnTo>
                  <a:lnTo>
                    <a:pt x="26731" y="215767"/>
                  </a:lnTo>
                  <a:lnTo>
                    <a:pt x="30413" y="219208"/>
                  </a:lnTo>
                  <a:lnTo>
                    <a:pt x="34456" y="222296"/>
                  </a:lnTo>
                  <a:lnTo>
                    <a:pt x="41064" y="227844"/>
                  </a:lnTo>
                  <a:lnTo>
                    <a:pt x="47441" y="232956"/>
                  </a:lnTo>
                  <a:lnTo>
                    <a:pt x="51364" y="235430"/>
                  </a:lnTo>
                  <a:lnTo>
                    <a:pt x="55566" y="237873"/>
                  </a:lnTo>
                  <a:lnTo>
                    <a:pt x="62353" y="242705"/>
                  </a:lnTo>
                  <a:lnTo>
                    <a:pt x="65274" y="245104"/>
                  </a:lnTo>
                  <a:lnTo>
                    <a:pt x="68809" y="246704"/>
                  </a:lnTo>
                  <a:lnTo>
                    <a:pt x="72753" y="247771"/>
                  </a:lnTo>
                  <a:lnTo>
                    <a:pt x="76969" y="248482"/>
                  </a:lnTo>
                  <a:lnTo>
                    <a:pt x="82162" y="248956"/>
                  </a:lnTo>
                  <a:lnTo>
                    <a:pt x="88005" y="249272"/>
                  </a:lnTo>
                  <a:lnTo>
                    <a:pt x="94281" y="249482"/>
                  </a:lnTo>
                  <a:lnTo>
                    <a:pt x="99259" y="248829"/>
                  </a:lnTo>
                  <a:lnTo>
                    <a:pt x="103372" y="247600"/>
                  </a:lnTo>
                  <a:lnTo>
                    <a:pt x="106907" y="245987"/>
                  </a:lnTo>
                  <a:lnTo>
                    <a:pt x="111645" y="244117"/>
                  </a:lnTo>
                  <a:lnTo>
                    <a:pt x="123260" y="239924"/>
                  </a:lnTo>
                  <a:lnTo>
                    <a:pt x="128897" y="236900"/>
                  </a:lnTo>
                  <a:lnTo>
                    <a:pt x="134243" y="233297"/>
                  </a:lnTo>
                  <a:lnTo>
                    <a:pt x="139394" y="229308"/>
                  </a:lnTo>
                  <a:lnTo>
                    <a:pt x="144416" y="225855"/>
                  </a:lnTo>
                  <a:lnTo>
                    <a:pt x="149351" y="222759"/>
                  </a:lnTo>
                  <a:lnTo>
                    <a:pt x="154229" y="219901"/>
                  </a:lnTo>
                  <a:lnTo>
                    <a:pt x="159068" y="216408"/>
                  </a:lnTo>
                  <a:lnTo>
                    <a:pt x="163882" y="212492"/>
                  </a:lnTo>
                  <a:lnTo>
                    <a:pt x="168679" y="208294"/>
                  </a:lnTo>
                  <a:lnTo>
                    <a:pt x="172670" y="203908"/>
                  </a:lnTo>
                  <a:lnTo>
                    <a:pt x="176125" y="199396"/>
                  </a:lnTo>
                  <a:lnTo>
                    <a:pt x="179222" y="194801"/>
                  </a:lnTo>
                  <a:lnTo>
                    <a:pt x="182874" y="190150"/>
                  </a:lnTo>
                  <a:lnTo>
                    <a:pt x="186896" y="185461"/>
                  </a:lnTo>
                  <a:lnTo>
                    <a:pt x="191165" y="180748"/>
                  </a:lnTo>
                  <a:lnTo>
                    <a:pt x="194805" y="175225"/>
                  </a:lnTo>
                  <a:lnTo>
                    <a:pt x="198025" y="169162"/>
                  </a:lnTo>
                  <a:lnTo>
                    <a:pt x="203720" y="156868"/>
                  </a:lnTo>
                  <a:lnTo>
                    <a:pt x="216273" y="131133"/>
                  </a:lnTo>
                  <a:lnTo>
                    <a:pt x="217894" y="126273"/>
                  </a:lnTo>
                  <a:lnTo>
                    <a:pt x="218974" y="121446"/>
                  </a:lnTo>
                  <a:lnTo>
                    <a:pt x="219694" y="116641"/>
                  </a:lnTo>
                  <a:lnTo>
                    <a:pt x="220174" y="111849"/>
                  </a:lnTo>
                  <a:lnTo>
                    <a:pt x="220494" y="107068"/>
                  </a:lnTo>
                  <a:lnTo>
                    <a:pt x="220708" y="102292"/>
                  </a:lnTo>
                  <a:lnTo>
                    <a:pt x="220945" y="92752"/>
                  </a:lnTo>
                  <a:lnTo>
                    <a:pt x="221008" y="87986"/>
                  </a:lnTo>
                  <a:lnTo>
                    <a:pt x="220256" y="83221"/>
                  </a:lnTo>
                  <a:lnTo>
                    <a:pt x="218962" y="78457"/>
                  </a:lnTo>
                  <a:lnTo>
                    <a:pt x="217305" y="73694"/>
                  </a:lnTo>
                  <a:lnTo>
                    <a:pt x="215406" y="68930"/>
                  </a:lnTo>
                  <a:lnTo>
                    <a:pt x="213347" y="64167"/>
                  </a:lnTo>
                  <a:lnTo>
                    <a:pt x="208942" y="54642"/>
                  </a:lnTo>
                  <a:lnTo>
                    <a:pt x="204338" y="45117"/>
                  </a:lnTo>
                  <a:lnTo>
                    <a:pt x="201206" y="40354"/>
                  </a:lnTo>
                  <a:lnTo>
                    <a:pt x="197530" y="35592"/>
                  </a:lnTo>
                  <a:lnTo>
                    <a:pt x="193492" y="30829"/>
                  </a:lnTo>
                  <a:lnTo>
                    <a:pt x="186888" y="23420"/>
                  </a:lnTo>
                  <a:lnTo>
                    <a:pt x="181308" y="17482"/>
                  </a:lnTo>
                  <a:lnTo>
                    <a:pt x="176182" y="12197"/>
                  </a:lnTo>
                  <a:lnTo>
                    <a:pt x="172910" y="9676"/>
                  </a:lnTo>
                  <a:lnTo>
                    <a:pt x="169141" y="7202"/>
                  </a:lnTo>
                  <a:lnTo>
                    <a:pt x="165041" y="4759"/>
                  </a:lnTo>
                  <a:lnTo>
                    <a:pt x="160720" y="3130"/>
                  </a:lnTo>
                  <a:lnTo>
                    <a:pt x="156252" y="2044"/>
                  </a:lnTo>
                  <a:lnTo>
                    <a:pt x="151685" y="1320"/>
                  </a:lnTo>
                  <a:lnTo>
                    <a:pt x="147848" y="838"/>
                  </a:lnTo>
                  <a:lnTo>
                    <a:pt x="141466" y="302"/>
                  </a:lnTo>
                  <a:lnTo>
                    <a:pt x="137066" y="159"/>
                  </a:lnTo>
                  <a:lnTo>
                    <a:pt x="125827" y="0"/>
                  </a:lnTo>
                  <a:lnTo>
                    <a:pt x="121083" y="751"/>
                  </a:lnTo>
                  <a:lnTo>
                    <a:pt x="117128" y="2046"/>
                  </a:lnTo>
                  <a:lnTo>
                    <a:pt x="113696" y="3702"/>
                  </a:lnTo>
                  <a:lnTo>
                    <a:pt x="109028" y="5601"/>
                  </a:lnTo>
                  <a:lnTo>
                    <a:pt x="103534" y="7660"/>
                  </a:lnTo>
                  <a:lnTo>
                    <a:pt x="97490" y="9827"/>
                  </a:lnTo>
                  <a:lnTo>
                    <a:pt x="92668" y="12065"/>
                  </a:lnTo>
                  <a:lnTo>
                    <a:pt x="88659" y="14351"/>
                  </a:lnTo>
                  <a:lnTo>
                    <a:pt x="82088" y="19007"/>
                  </a:lnTo>
                  <a:lnTo>
                    <a:pt x="79224" y="21360"/>
                  </a:lnTo>
                  <a:lnTo>
                    <a:pt x="71116" y="2844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212"/>
            <p:cNvSpPr/>
            <p:nvPr/>
          </p:nvSpPr>
          <p:spPr>
            <a:xfrm>
              <a:off x="4400550" y="3636194"/>
              <a:ext cx="557213" cy="57125"/>
            </a:xfrm>
            <a:custGeom>
              <a:avLst/>
              <a:gdLst/>
              <a:ahLst/>
              <a:cxnLst/>
              <a:rect l="0" t="0" r="0" b="0"/>
              <a:pathLst>
                <a:path w="557213" h="57125">
                  <a:moveTo>
                    <a:pt x="0" y="7118"/>
                  </a:moveTo>
                  <a:lnTo>
                    <a:pt x="51777" y="7118"/>
                  </a:lnTo>
                  <a:lnTo>
                    <a:pt x="59124" y="6324"/>
                  </a:lnTo>
                  <a:lnTo>
                    <a:pt x="67197" y="5001"/>
                  </a:lnTo>
                  <a:lnTo>
                    <a:pt x="75755" y="3326"/>
                  </a:lnTo>
                  <a:lnTo>
                    <a:pt x="83840" y="2208"/>
                  </a:lnTo>
                  <a:lnTo>
                    <a:pt x="99174" y="967"/>
                  </a:lnTo>
                  <a:lnTo>
                    <a:pt x="108185" y="636"/>
                  </a:lnTo>
                  <a:lnTo>
                    <a:pt x="139828" y="170"/>
                  </a:lnTo>
                  <a:lnTo>
                    <a:pt x="197869" y="0"/>
                  </a:lnTo>
                  <a:lnTo>
                    <a:pt x="210494" y="785"/>
                  </a:lnTo>
                  <a:lnTo>
                    <a:pt x="223673" y="2102"/>
                  </a:lnTo>
                  <a:lnTo>
                    <a:pt x="237221" y="3774"/>
                  </a:lnTo>
                  <a:lnTo>
                    <a:pt x="250223" y="4889"/>
                  </a:lnTo>
                  <a:lnTo>
                    <a:pt x="262859" y="5632"/>
                  </a:lnTo>
                  <a:lnTo>
                    <a:pt x="275251" y="6127"/>
                  </a:lnTo>
                  <a:lnTo>
                    <a:pt x="287482" y="7251"/>
                  </a:lnTo>
                  <a:lnTo>
                    <a:pt x="299604" y="8795"/>
                  </a:lnTo>
                  <a:lnTo>
                    <a:pt x="311655" y="10617"/>
                  </a:lnTo>
                  <a:lnTo>
                    <a:pt x="323658" y="11832"/>
                  </a:lnTo>
                  <a:lnTo>
                    <a:pt x="335627" y="12642"/>
                  </a:lnTo>
                  <a:lnTo>
                    <a:pt x="347577" y="13182"/>
                  </a:lnTo>
                  <a:lnTo>
                    <a:pt x="358718" y="14335"/>
                  </a:lnTo>
                  <a:lnTo>
                    <a:pt x="369320" y="15898"/>
                  </a:lnTo>
                  <a:lnTo>
                    <a:pt x="379563" y="17734"/>
                  </a:lnTo>
                  <a:lnTo>
                    <a:pt x="390361" y="18958"/>
                  </a:lnTo>
                  <a:lnTo>
                    <a:pt x="401528" y="19774"/>
                  </a:lnTo>
                  <a:lnTo>
                    <a:pt x="412941" y="20318"/>
                  </a:lnTo>
                  <a:lnTo>
                    <a:pt x="422931" y="21474"/>
                  </a:lnTo>
                  <a:lnTo>
                    <a:pt x="431973" y="23039"/>
                  </a:lnTo>
                  <a:lnTo>
                    <a:pt x="440382" y="24876"/>
                  </a:lnTo>
                  <a:lnTo>
                    <a:pt x="448369" y="26894"/>
                  </a:lnTo>
                  <a:lnTo>
                    <a:pt x="456075" y="29033"/>
                  </a:lnTo>
                  <a:lnTo>
                    <a:pt x="470987" y="33527"/>
                  </a:lnTo>
                  <a:lnTo>
                    <a:pt x="485552" y="38170"/>
                  </a:lnTo>
                  <a:lnTo>
                    <a:pt x="491976" y="40519"/>
                  </a:lnTo>
                  <a:lnTo>
                    <a:pt x="497847" y="42879"/>
                  </a:lnTo>
                  <a:lnTo>
                    <a:pt x="503347" y="45247"/>
                  </a:lnTo>
                  <a:lnTo>
                    <a:pt x="508602" y="46824"/>
                  </a:lnTo>
                  <a:lnTo>
                    <a:pt x="518674" y="48578"/>
                  </a:lnTo>
                  <a:lnTo>
                    <a:pt x="523583" y="49839"/>
                  </a:lnTo>
                  <a:lnTo>
                    <a:pt x="528442" y="51474"/>
                  </a:lnTo>
                  <a:lnTo>
                    <a:pt x="533270" y="53357"/>
                  </a:lnTo>
                  <a:lnTo>
                    <a:pt x="537282" y="54613"/>
                  </a:lnTo>
                  <a:lnTo>
                    <a:pt x="546720" y="56380"/>
                  </a:lnTo>
                  <a:lnTo>
                    <a:pt x="557212" y="571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213"/>
            <p:cNvSpPr/>
            <p:nvPr/>
          </p:nvSpPr>
          <p:spPr>
            <a:xfrm>
              <a:off x="4567884" y="3765174"/>
              <a:ext cx="332729" cy="234112"/>
            </a:xfrm>
            <a:custGeom>
              <a:avLst/>
              <a:gdLst/>
              <a:ahLst/>
              <a:cxnLst/>
              <a:rect l="0" t="0" r="0" b="0"/>
              <a:pathLst>
                <a:path w="332729" h="234112">
                  <a:moveTo>
                    <a:pt x="4116" y="56732"/>
                  </a:moveTo>
                  <a:lnTo>
                    <a:pt x="0" y="56732"/>
                  </a:lnTo>
                  <a:lnTo>
                    <a:pt x="1757" y="56732"/>
                  </a:lnTo>
                  <a:lnTo>
                    <a:pt x="2543" y="55938"/>
                  </a:lnTo>
                  <a:lnTo>
                    <a:pt x="3068" y="54615"/>
                  </a:lnTo>
                  <a:lnTo>
                    <a:pt x="3805" y="48961"/>
                  </a:lnTo>
                  <a:lnTo>
                    <a:pt x="3909" y="46789"/>
                  </a:lnTo>
                  <a:lnTo>
                    <a:pt x="5565" y="44547"/>
                  </a:lnTo>
                  <a:lnTo>
                    <a:pt x="11639" y="39939"/>
                  </a:lnTo>
                  <a:lnTo>
                    <a:pt x="19630" y="35245"/>
                  </a:lnTo>
                  <a:lnTo>
                    <a:pt x="28473" y="30514"/>
                  </a:lnTo>
                  <a:lnTo>
                    <a:pt x="37696" y="25765"/>
                  </a:lnTo>
                  <a:lnTo>
                    <a:pt x="43170" y="23387"/>
                  </a:lnTo>
                  <a:lnTo>
                    <a:pt x="49203" y="21008"/>
                  </a:lnTo>
                  <a:lnTo>
                    <a:pt x="55605" y="18629"/>
                  </a:lnTo>
                  <a:lnTo>
                    <a:pt x="61460" y="16249"/>
                  </a:lnTo>
                  <a:lnTo>
                    <a:pt x="66952" y="13868"/>
                  </a:lnTo>
                  <a:lnTo>
                    <a:pt x="72200" y="11487"/>
                  </a:lnTo>
                  <a:lnTo>
                    <a:pt x="78080" y="9106"/>
                  </a:lnTo>
                  <a:lnTo>
                    <a:pt x="84382" y="6725"/>
                  </a:lnTo>
                  <a:lnTo>
                    <a:pt x="90964" y="4344"/>
                  </a:lnTo>
                  <a:lnTo>
                    <a:pt x="97733" y="2756"/>
                  </a:lnTo>
                  <a:lnTo>
                    <a:pt x="104627" y="1698"/>
                  </a:lnTo>
                  <a:lnTo>
                    <a:pt x="111604" y="993"/>
                  </a:lnTo>
                  <a:lnTo>
                    <a:pt x="118638" y="523"/>
                  </a:lnTo>
                  <a:lnTo>
                    <a:pt x="125707" y="209"/>
                  </a:lnTo>
                  <a:lnTo>
                    <a:pt x="132801" y="0"/>
                  </a:lnTo>
                  <a:lnTo>
                    <a:pt x="139913" y="655"/>
                  </a:lnTo>
                  <a:lnTo>
                    <a:pt x="147035" y="1884"/>
                  </a:lnTo>
                  <a:lnTo>
                    <a:pt x="154163" y="3498"/>
                  </a:lnTo>
                  <a:lnTo>
                    <a:pt x="160504" y="5368"/>
                  </a:lnTo>
                  <a:lnTo>
                    <a:pt x="166318" y="7408"/>
                  </a:lnTo>
                  <a:lnTo>
                    <a:pt x="171782" y="9561"/>
                  </a:lnTo>
                  <a:lnTo>
                    <a:pt x="182086" y="14072"/>
                  </a:lnTo>
                  <a:lnTo>
                    <a:pt x="191957" y="19515"/>
                  </a:lnTo>
                  <a:lnTo>
                    <a:pt x="196812" y="23190"/>
                  </a:lnTo>
                  <a:lnTo>
                    <a:pt x="201636" y="27227"/>
                  </a:lnTo>
                  <a:lnTo>
                    <a:pt x="205646" y="31505"/>
                  </a:lnTo>
                  <a:lnTo>
                    <a:pt x="209113" y="35945"/>
                  </a:lnTo>
                  <a:lnTo>
                    <a:pt x="212218" y="40493"/>
                  </a:lnTo>
                  <a:lnTo>
                    <a:pt x="214288" y="45112"/>
                  </a:lnTo>
                  <a:lnTo>
                    <a:pt x="215668" y="49779"/>
                  </a:lnTo>
                  <a:lnTo>
                    <a:pt x="216588" y="54478"/>
                  </a:lnTo>
                  <a:lnTo>
                    <a:pt x="217995" y="59198"/>
                  </a:lnTo>
                  <a:lnTo>
                    <a:pt x="219727" y="63932"/>
                  </a:lnTo>
                  <a:lnTo>
                    <a:pt x="221675" y="68676"/>
                  </a:lnTo>
                  <a:lnTo>
                    <a:pt x="222180" y="74220"/>
                  </a:lnTo>
                  <a:lnTo>
                    <a:pt x="221724" y="80297"/>
                  </a:lnTo>
                  <a:lnTo>
                    <a:pt x="220625" y="86729"/>
                  </a:lnTo>
                  <a:lnTo>
                    <a:pt x="219893" y="92605"/>
                  </a:lnTo>
                  <a:lnTo>
                    <a:pt x="219404" y="98109"/>
                  </a:lnTo>
                  <a:lnTo>
                    <a:pt x="219079" y="103367"/>
                  </a:lnTo>
                  <a:lnTo>
                    <a:pt x="218068" y="108460"/>
                  </a:lnTo>
                  <a:lnTo>
                    <a:pt x="216601" y="113442"/>
                  </a:lnTo>
                  <a:lnTo>
                    <a:pt x="214829" y="118351"/>
                  </a:lnTo>
                  <a:lnTo>
                    <a:pt x="212059" y="124005"/>
                  </a:lnTo>
                  <a:lnTo>
                    <a:pt x="208626" y="130156"/>
                  </a:lnTo>
                  <a:lnTo>
                    <a:pt x="204750" y="136637"/>
                  </a:lnTo>
                  <a:lnTo>
                    <a:pt x="200578" y="142546"/>
                  </a:lnTo>
                  <a:lnTo>
                    <a:pt x="196209" y="148072"/>
                  </a:lnTo>
                  <a:lnTo>
                    <a:pt x="191709" y="153344"/>
                  </a:lnTo>
                  <a:lnTo>
                    <a:pt x="187122" y="158446"/>
                  </a:lnTo>
                  <a:lnTo>
                    <a:pt x="177791" y="168349"/>
                  </a:lnTo>
                  <a:lnTo>
                    <a:pt x="149358" y="197199"/>
                  </a:lnTo>
                  <a:lnTo>
                    <a:pt x="144600" y="201177"/>
                  </a:lnTo>
                  <a:lnTo>
                    <a:pt x="135080" y="207713"/>
                  </a:lnTo>
                  <a:lnTo>
                    <a:pt x="130319" y="211361"/>
                  </a:lnTo>
                  <a:lnTo>
                    <a:pt x="125558" y="215380"/>
                  </a:lnTo>
                  <a:lnTo>
                    <a:pt x="120795" y="219647"/>
                  </a:lnTo>
                  <a:lnTo>
                    <a:pt x="115240" y="222492"/>
                  </a:lnTo>
                  <a:lnTo>
                    <a:pt x="109154" y="224389"/>
                  </a:lnTo>
                  <a:lnTo>
                    <a:pt x="102716" y="225653"/>
                  </a:lnTo>
                  <a:lnTo>
                    <a:pt x="96837" y="227290"/>
                  </a:lnTo>
                  <a:lnTo>
                    <a:pt x="91330" y="229175"/>
                  </a:lnTo>
                  <a:lnTo>
                    <a:pt x="81771" y="232592"/>
                  </a:lnTo>
                  <a:lnTo>
                    <a:pt x="74877" y="234111"/>
                  </a:lnTo>
                  <a:lnTo>
                    <a:pt x="71134" y="233722"/>
                  </a:lnTo>
                  <a:lnTo>
                    <a:pt x="59074" y="230176"/>
                  </a:lnTo>
                  <a:lnTo>
                    <a:pt x="52883" y="229068"/>
                  </a:lnTo>
                  <a:lnTo>
                    <a:pt x="50121" y="227979"/>
                  </a:lnTo>
                  <a:lnTo>
                    <a:pt x="42441" y="223448"/>
                  </a:lnTo>
                  <a:lnTo>
                    <a:pt x="37553" y="222109"/>
                  </a:lnTo>
                  <a:lnTo>
                    <a:pt x="35933" y="220958"/>
                  </a:lnTo>
                  <a:lnTo>
                    <a:pt x="34852" y="219397"/>
                  </a:lnTo>
                  <a:lnTo>
                    <a:pt x="33651" y="215546"/>
                  </a:lnTo>
                  <a:lnTo>
                    <a:pt x="32975" y="208916"/>
                  </a:lnTo>
                  <a:lnTo>
                    <a:pt x="32817" y="204274"/>
                  </a:lnTo>
                  <a:lnTo>
                    <a:pt x="34362" y="201924"/>
                  </a:lnTo>
                  <a:lnTo>
                    <a:pt x="40313" y="197197"/>
                  </a:lnTo>
                  <a:lnTo>
                    <a:pt x="46133" y="190334"/>
                  </a:lnTo>
                  <a:lnTo>
                    <a:pt x="48795" y="186281"/>
                  </a:lnTo>
                  <a:lnTo>
                    <a:pt x="52952" y="182786"/>
                  </a:lnTo>
                  <a:lnTo>
                    <a:pt x="58105" y="179661"/>
                  </a:lnTo>
                  <a:lnTo>
                    <a:pt x="79691" y="168944"/>
                  </a:lnTo>
                  <a:lnTo>
                    <a:pt x="85455" y="165671"/>
                  </a:lnTo>
                  <a:lnTo>
                    <a:pt x="91680" y="161902"/>
                  </a:lnTo>
                  <a:lnTo>
                    <a:pt x="98211" y="157801"/>
                  </a:lnTo>
                  <a:lnTo>
                    <a:pt x="104945" y="155068"/>
                  </a:lnTo>
                  <a:lnTo>
                    <a:pt x="111817" y="153245"/>
                  </a:lnTo>
                  <a:lnTo>
                    <a:pt x="118779" y="152031"/>
                  </a:lnTo>
                  <a:lnTo>
                    <a:pt x="126595" y="151220"/>
                  </a:lnTo>
                  <a:lnTo>
                    <a:pt x="134981" y="150681"/>
                  </a:lnTo>
                  <a:lnTo>
                    <a:pt x="151972" y="150081"/>
                  </a:lnTo>
                  <a:lnTo>
                    <a:pt x="167461" y="149814"/>
                  </a:lnTo>
                  <a:lnTo>
                    <a:pt x="174924" y="150536"/>
                  </a:lnTo>
                  <a:lnTo>
                    <a:pt x="182282" y="151812"/>
                  </a:lnTo>
                  <a:lnTo>
                    <a:pt x="189568" y="153456"/>
                  </a:lnTo>
                  <a:lnTo>
                    <a:pt x="196807" y="155346"/>
                  </a:lnTo>
                  <a:lnTo>
                    <a:pt x="204014" y="157400"/>
                  </a:lnTo>
                  <a:lnTo>
                    <a:pt x="218372" y="161798"/>
                  </a:lnTo>
                  <a:lnTo>
                    <a:pt x="232691" y="166399"/>
                  </a:lnTo>
                  <a:lnTo>
                    <a:pt x="239049" y="168737"/>
                  </a:lnTo>
                  <a:lnTo>
                    <a:pt x="244875" y="171089"/>
                  </a:lnTo>
                  <a:lnTo>
                    <a:pt x="250347" y="173452"/>
                  </a:lnTo>
                  <a:lnTo>
                    <a:pt x="256376" y="176614"/>
                  </a:lnTo>
                  <a:lnTo>
                    <a:pt x="262777" y="180309"/>
                  </a:lnTo>
                  <a:lnTo>
                    <a:pt x="269425" y="184361"/>
                  </a:lnTo>
                  <a:lnTo>
                    <a:pt x="275445" y="187855"/>
                  </a:lnTo>
                  <a:lnTo>
                    <a:pt x="286367" y="193855"/>
                  </a:lnTo>
                  <a:lnTo>
                    <a:pt x="292296" y="196566"/>
                  </a:lnTo>
                  <a:lnTo>
                    <a:pt x="298629" y="199167"/>
                  </a:lnTo>
                  <a:lnTo>
                    <a:pt x="305233" y="201695"/>
                  </a:lnTo>
                  <a:lnTo>
                    <a:pt x="314687" y="206620"/>
                  </a:lnTo>
                  <a:lnTo>
                    <a:pt x="324472" y="213856"/>
                  </a:lnTo>
                  <a:lnTo>
                    <a:pt x="332728" y="221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214"/>
            <p:cNvSpPr/>
            <p:nvPr/>
          </p:nvSpPr>
          <p:spPr>
            <a:xfrm>
              <a:off x="5657850" y="3571875"/>
              <a:ext cx="564357" cy="64294"/>
            </a:xfrm>
            <a:custGeom>
              <a:avLst/>
              <a:gdLst/>
              <a:ahLst/>
              <a:cxnLst/>
              <a:rect l="0" t="0" r="0" b="0"/>
              <a:pathLst>
                <a:path w="564357" h="64294">
                  <a:moveTo>
                    <a:pt x="0" y="64293"/>
                  </a:moveTo>
                  <a:lnTo>
                    <a:pt x="6150" y="58142"/>
                  </a:lnTo>
                  <a:lnTo>
                    <a:pt x="18354" y="56552"/>
                  </a:lnTo>
                  <a:lnTo>
                    <a:pt x="22554" y="55164"/>
                  </a:lnTo>
                  <a:lnTo>
                    <a:pt x="26942" y="53444"/>
                  </a:lnTo>
                  <a:lnTo>
                    <a:pt x="38168" y="51534"/>
                  </a:lnTo>
                  <a:lnTo>
                    <a:pt x="51888" y="49891"/>
                  </a:lnTo>
                  <a:lnTo>
                    <a:pt x="59992" y="48342"/>
                  </a:lnTo>
                  <a:lnTo>
                    <a:pt x="77463" y="44504"/>
                  </a:lnTo>
                  <a:lnTo>
                    <a:pt x="95811" y="40152"/>
                  </a:lnTo>
                  <a:lnTo>
                    <a:pt x="105149" y="38674"/>
                  </a:lnTo>
                  <a:lnTo>
                    <a:pt x="114549" y="37689"/>
                  </a:lnTo>
                  <a:lnTo>
                    <a:pt x="123991" y="37032"/>
                  </a:lnTo>
                  <a:lnTo>
                    <a:pt x="135048" y="35801"/>
                  </a:lnTo>
                  <a:lnTo>
                    <a:pt x="160034" y="32315"/>
                  </a:lnTo>
                  <a:lnTo>
                    <a:pt x="184897" y="28120"/>
                  </a:lnTo>
                  <a:lnTo>
                    <a:pt x="236989" y="18960"/>
                  </a:lnTo>
                  <a:lnTo>
                    <a:pt x="250861" y="17402"/>
                  </a:lnTo>
                  <a:lnTo>
                    <a:pt x="264872" y="16364"/>
                  </a:lnTo>
                  <a:lnTo>
                    <a:pt x="278975" y="15672"/>
                  </a:lnTo>
                  <a:lnTo>
                    <a:pt x="292346" y="14416"/>
                  </a:lnTo>
                  <a:lnTo>
                    <a:pt x="305228" y="12786"/>
                  </a:lnTo>
                  <a:lnTo>
                    <a:pt x="317785" y="10905"/>
                  </a:lnTo>
                  <a:lnTo>
                    <a:pt x="330920" y="9651"/>
                  </a:lnTo>
                  <a:lnTo>
                    <a:pt x="344438" y="8815"/>
                  </a:lnTo>
                  <a:lnTo>
                    <a:pt x="358213" y="8258"/>
                  </a:lnTo>
                  <a:lnTo>
                    <a:pt x="371364" y="7093"/>
                  </a:lnTo>
                  <a:lnTo>
                    <a:pt x="384101" y="5522"/>
                  </a:lnTo>
                  <a:lnTo>
                    <a:pt x="396561" y="3681"/>
                  </a:lnTo>
                  <a:lnTo>
                    <a:pt x="408837" y="2454"/>
                  </a:lnTo>
                  <a:lnTo>
                    <a:pt x="420989" y="1636"/>
                  </a:lnTo>
                  <a:lnTo>
                    <a:pt x="444281" y="727"/>
                  </a:lnTo>
                  <a:lnTo>
                    <a:pt x="475244" y="215"/>
                  </a:lnTo>
                  <a:lnTo>
                    <a:pt x="56435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215"/>
            <p:cNvSpPr/>
            <p:nvPr/>
          </p:nvSpPr>
          <p:spPr>
            <a:xfrm>
              <a:off x="5886816" y="3643312"/>
              <a:ext cx="356822" cy="242459"/>
            </a:xfrm>
            <a:custGeom>
              <a:avLst/>
              <a:gdLst/>
              <a:ahLst/>
              <a:cxnLst/>
              <a:rect l="0" t="0" r="0" b="0"/>
              <a:pathLst>
                <a:path w="356822" h="242459">
                  <a:moveTo>
                    <a:pt x="78215" y="0"/>
                  </a:moveTo>
                  <a:lnTo>
                    <a:pt x="43674" y="0"/>
                  </a:lnTo>
                  <a:lnTo>
                    <a:pt x="142638" y="0"/>
                  </a:lnTo>
                  <a:lnTo>
                    <a:pt x="149739" y="794"/>
                  </a:lnTo>
                  <a:lnTo>
                    <a:pt x="156853" y="2117"/>
                  </a:lnTo>
                  <a:lnTo>
                    <a:pt x="163978" y="3792"/>
                  </a:lnTo>
                  <a:lnTo>
                    <a:pt x="171109" y="5703"/>
                  </a:lnTo>
                  <a:lnTo>
                    <a:pt x="185382" y="9943"/>
                  </a:lnTo>
                  <a:lnTo>
                    <a:pt x="191729" y="12185"/>
                  </a:lnTo>
                  <a:lnTo>
                    <a:pt x="197547" y="14473"/>
                  </a:lnTo>
                  <a:lnTo>
                    <a:pt x="208245" y="19133"/>
                  </a:lnTo>
                  <a:lnTo>
                    <a:pt x="218291" y="23849"/>
                  </a:lnTo>
                  <a:lnTo>
                    <a:pt x="222399" y="27012"/>
                  </a:lnTo>
                  <a:lnTo>
                    <a:pt x="225932" y="30708"/>
                  </a:lnTo>
                  <a:lnTo>
                    <a:pt x="229080" y="34760"/>
                  </a:lnTo>
                  <a:lnTo>
                    <a:pt x="231973" y="39048"/>
                  </a:lnTo>
                  <a:lnTo>
                    <a:pt x="234695" y="43494"/>
                  </a:lnTo>
                  <a:lnTo>
                    <a:pt x="237303" y="48046"/>
                  </a:lnTo>
                  <a:lnTo>
                    <a:pt x="239043" y="52668"/>
                  </a:lnTo>
                  <a:lnTo>
                    <a:pt x="240202" y="57338"/>
                  </a:lnTo>
                  <a:lnTo>
                    <a:pt x="240975" y="62037"/>
                  </a:lnTo>
                  <a:lnTo>
                    <a:pt x="240697" y="67552"/>
                  </a:lnTo>
                  <a:lnTo>
                    <a:pt x="239717" y="73610"/>
                  </a:lnTo>
                  <a:lnTo>
                    <a:pt x="238271" y="80030"/>
                  </a:lnTo>
                  <a:lnTo>
                    <a:pt x="236513" y="85897"/>
                  </a:lnTo>
                  <a:lnTo>
                    <a:pt x="234547" y="91396"/>
                  </a:lnTo>
                  <a:lnTo>
                    <a:pt x="232443" y="96649"/>
                  </a:lnTo>
                  <a:lnTo>
                    <a:pt x="229452" y="102533"/>
                  </a:lnTo>
                  <a:lnTo>
                    <a:pt x="225871" y="108837"/>
                  </a:lnTo>
                  <a:lnTo>
                    <a:pt x="221896" y="115420"/>
                  </a:lnTo>
                  <a:lnTo>
                    <a:pt x="216865" y="122191"/>
                  </a:lnTo>
                  <a:lnTo>
                    <a:pt x="211129" y="129086"/>
                  </a:lnTo>
                  <a:lnTo>
                    <a:pt x="204925" y="136063"/>
                  </a:lnTo>
                  <a:lnTo>
                    <a:pt x="191680" y="150166"/>
                  </a:lnTo>
                  <a:lnTo>
                    <a:pt x="163775" y="178623"/>
                  </a:lnTo>
                  <a:lnTo>
                    <a:pt x="156686" y="184963"/>
                  </a:lnTo>
                  <a:lnTo>
                    <a:pt x="149579" y="190778"/>
                  </a:lnTo>
                  <a:lnTo>
                    <a:pt x="142460" y="196241"/>
                  </a:lnTo>
                  <a:lnTo>
                    <a:pt x="135332" y="201471"/>
                  </a:lnTo>
                  <a:lnTo>
                    <a:pt x="121063" y="211516"/>
                  </a:lnTo>
                  <a:lnTo>
                    <a:pt x="113130" y="215623"/>
                  </a:lnTo>
                  <a:lnTo>
                    <a:pt x="104667" y="219155"/>
                  </a:lnTo>
                  <a:lnTo>
                    <a:pt x="95850" y="222303"/>
                  </a:lnTo>
                  <a:lnTo>
                    <a:pt x="88384" y="225196"/>
                  </a:lnTo>
                  <a:lnTo>
                    <a:pt x="81819" y="227918"/>
                  </a:lnTo>
                  <a:lnTo>
                    <a:pt x="75856" y="230527"/>
                  </a:lnTo>
                  <a:lnTo>
                    <a:pt x="69498" y="233059"/>
                  </a:lnTo>
                  <a:lnTo>
                    <a:pt x="56085" y="237991"/>
                  </a:lnTo>
                  <a:lnTo>
                    <a:pt x="46419" y="240711"/>
                  </a:lnTo>
                  <a:lnTo>
                    <a:pt x="38683" y="241920"/>
                  </a:lnTo>
                  <a:lnTo>
                    <a:pt x="29953" y="242458"/>
                  </a:lnTo>
                  <a:lnTo>
                    <a:pt x="20782" y="240580"/>
                  </a:lnTo>
                  <a:lnTo>
                    <a:pt x="9544" y="236699"/>
                  </a:lnTo>
                  <a:lnTo>
                    <a:pt x="3805" y="232234"/>
                  </a:lnTo>
                  <a:lnTo>
                    <a:pt x="2414" y="230229"/>
                  </a:lnTo>
                  <a:lnTo>
                    <a:pt x="869" y="225885"/>
                  </a:lnTo>
                  <a:lnTo>
                    <a:pt x="0" y="218976"/>
                  </a:lnTo>
                  <a:lnTo>
                    <a:pt x="671" y="216628"/>
                  </a:lnTo>
                  <a:lnTo>
                    <a:pt x="3534" y="211902"/>
                  </a:lnTo>
                  <a:lnTo>
                    <a:pt x="7453" y="205039"/>
                  </a:lnTo>
                  <a:lnTo>
                    <a:pt x="9609" y="200987"/>
                  </a:lnTo>
                  <a:lnTo>
                    <a:pt x="16238" y="194367"/>
                  </a:lnTo>
                  <a:lnTo>
                    <a:pt x="25270" y="187985"/>
                  </a:lnTo>
                  <a:lnTo>
                    <a:pt x="37221" y="179857"/>
                  </a:lnTo>
                  <a:lnTo>
                    <a:pt x="43742" y="176261"/>
                  </a:lnTo>
                  <a:lnTo>
                    <a:pt x="50470" y="173070"/>
                  </a:lnTo>
                  <a:lnTo>
                    <a:pt x="57337" y="170149"/>
                  </a:lnTo>
                  <a:lnTo>
                    <a:pt x="64297" y="167408"/>
                  </a:lnTo>
                  <a:lnTo>
                    <a:pt x="78379" y="162245"/>
                  </a:lnTo>
                  <a:lnTo>
                    <a:pt x="86262" y="159757"/>
                  </a:lnTo>
                  <a:lnTo>
                    <a:pt x="103487" y="154876"/>
                  </a:lnTo>
                  <a:lnTo>
                    <a:pt x="131035" y="147665"/>
                  </a:lnTo>
                  <a:lnTo>
                    <a:pt x="140416" y="146069"/>
                  </a:lnTo>
                  <a:lnTo>
                    <a:pt x="149844" y="145004"/>
                  </a:lnTo>
                  <a:lnTo>
                    <a:pt x="159305" y="144295"/>
                  </a:lnTo>
                  <a:lnTo>
                    <a:pt x="168788" y="143821"/>
                  </a:lnTo>
                  <a:lnTo>
                    <a:pt x="187791" y="143296"/>
                  </a:lnTo>
                  <a:lnTo>
                    <a:pt x="196509" y="143949"/>
                  </a:lnTo>
                  <a:lnTo>
                    <a:pt x="204702" y="145178"/>
                  </a:lnTo>
                  <a:lnTo>
                    <a:pt x="212546" y="146792"/>
                  </a:lnTo>
                  <a:lnTo>
                    <a:pt x="220156" y="147868"/>
                  </a:lnTo>
                  <a:lnTo>
                    <a:pt x="227611" y="148585"/>
                  </a:lnTo>
                  <a:lnTo>
                    <a:pt x="234963" y="149063"/>
                  </a:lnTo>
                  <a:lnTo>
                    <a:pt x="243038" y="150175"/>
                  </a:lnTo>
                  <a:lnTo>
                    <a:pt x="251597" y="151711"/>
                  </a:lnTo>
                  <a:lnTo>
                    <a:pt x="260478" y="153528"/>
                  </a:lnTo>
                  <a:lnTo>
                    <a:pt x="267986" y="155533"/>
                  </a:lnTo>
                  <a:lnTo>
                    <a:pt x="274579" y="157664"/>
                  </a:lnTo>
                  <a:lnTo>
                    <a:pt x="286932" y="162148"/>
                  </a:lnTo>
                  <a:lnTo>
                    <a:pt x="300359" y="166786"/>
                  </a:lnTo>
                  <a:lnTo>
                    <a:pt x="306480" y="169135"/>
                  </a:lnTo>
                  <a:lnTo>
                    <a:pt x="317514" y="173861"/>
                  </a:lnTo>
                  <a:lnTo>
                    <a:pt x="327710" y="176490"/>
                  </a:lnTo>
                  <a:lnTo>
                    <a:pt x="337533" y="178453"/>
                  </a:lnTo>
                  <a:lnTo>
                    <a:pt x="342375" y="180087"/>
                  </a:lnTo>
                  <a:lnTo>
                    <a:pt x="356821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216"/>
            <p:cNvSpPr/>
            <p:nvPr/>
          </p:nvSpPr>
          <p:spPr>
            <a:xfrm>
              <a:off x="4779168" y="4150518"/>
              <a:ext cx="228601" cy="242889"/>
            </a:xfrm>
            <a:custGeom>
              <a:avLst/>
              <a:gdLst/>
              <a:ahLst/>
              <a:cxnLst/>
              <a:rect l="0" t="0" r="0" b="0"/>
              <a:pathLst>
                <a:path w="228601" h="242889">
                  <a:moveTo>
                    <a:pt x="0" y="0"/>
                  </a:moveTo>
                  <a:lnTo>
                    <a:pt x="13001" y="13001"/>
                  </a:lnTo>
                  <a:lnTo>
                    <a:pt x="17949" y="15833"/>
                  </a:lnTo>
                  <a:lnTo>
                    <a:pt x="21491" y="17699"/>
                  </a:lnTo>
                  <a:lnTo>
                    <a:pt x="27544" y="24006"/>
                  </a:lnTo>
                  <a:lnTo>
                    <a:pt x="30269" y="27910"/>
                  </a:lnTo>
                  <a:lnTo>
                    <a:pt x="33673" y="31307"/>
                  </a:lnTo>
                  <a:lnTo>
                    <a:pt x="37530" y="34365"/>
                  </a:lnTo>
                  <a:lnTo>
                    <a:pt x="41689" y="37198"/>
                  </a:lnTo>
                  <a:lnTo>
                    <a:pt x="46049" y="39880"/>
                  </a:lnTo>
                  <a:lnTo>
                    <a:pt x="50543" y="42462"/>
                  </a:lnTo>
                  <a:lnTo>
                    <a:pt x="55127" y="44977"/>
                  </a:lnTo>
                  <a:lnTo>
                    <a:pt x="59770" y="48241"/>
                  </a:lnTo>
                  <a:lnTo>
                    <a:pt x="64453" y="52004"/>
                  </a:lnTo>
                  <a:lnTo>
                    <a:pt x="69163" y="56101"/>
                  </a:lnTo>
                  <a:lnTo>
                    <a:pt x="73890" y="60419"/>
                  </a:lnTo>
                  <a:lnTo>
                    <a:pt x="83375" y="69451"/>
                  </a:lnTo>
                  <a:lnTo>
                    <a:pt x="154782" y="140495"/>
                  </a:lnTo>
                  <a:lnTo>
                    <a:pt x="158750" y="145257"/>
                  </a:lnTo>
                  <a:lnTo>
                    <a:pt x="162190" y="150019"/>
                  </a:lnTo>
                  <a:lnTo>
                    <a:pt x="165277" y="154782"/>
                  </a:lnTo>
                  <a:lnTo>
                    <a:pt x="168922" y="159544"/>
                  </a:lnTo>
                  <a:lnTo>
                    <a:pt x="172940" y="164307"/>
                  </a:lnTo>
                  <a:lnTo>
                    <a:pt x="177206" y="169069"/>
                  </a:lnTo>
                  <a:lnTo>
                    <a:pt x="180843" y="173832"/>
                  </a:lnTo>
                  <a:lnTo>
                    <a:pt x="184063" y="178594"/>
                  </a:lnTo>
                  <a:lnTo>
                    <a:pt x="187002" y="183357"/>
                  </a:lnTo>
                  <a:lnTo>
                    <a:pt x="189756" y="188119"/>
                  </a:lnTo>
                  <a:lnTo>
                    <a:pt x="194932" y="197644"/>
                  </a:lnTo>
                  <a:lnTo>
                    <a:pt x="199878" y="205052"/>
                  </a:lnTo>
                  <a:lnTo>
                    <a:pt x="204723" y="210991"/>
                  </a:lnTo>
                  <a:lnTo>
                    <a:pt x="209521" y="216276"/>
                  </a:lnTo>
                  <a:lnTo>
                    <a:pt x="214300" y="221271"/>
                  </a:lnTo>
                  <a:lnTo>
                    <a:pt x="216685" y="223714"/>
                  </a:lnTo>
                  <a:lnTo>
                    <a:pt x="218276" y="226137"/>
                  </a:lnTo>
                  <a:lnTo>
                    <a:pt x="220828" y="233611"/>
                  </a:lnTo>
                  <a:lnTo>
                    <a:pt x="221332" y="235323"/>
                  </a:lnTo>
                  <a:lnTo>
                    <a:pt x="223518" y="237673"/>
                  </a:lnTo>
                  <a:lnTo>
                    <a:pt x="228600" y="2428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217"/>
            <p:cNvSpPr/>
            <p:nvPr/>
          </p:nvSpPr>
          <p:spPr>
            <a:xfrm>
              <a:off x="4779168" y="4121943"/>
              <a:ext cx="214314" cy="264320"/>
            </a:xfrm>
            <a:custGeom>
              <a:avLst/>
              <a:gdLst/>
              <a:ahLst/>
              <a:cxnLst/>
              <a:rect l="0" t="0" r="0" b="0"/>
              <a:pathLst>
                <a:path w="214314" h="264320">
                  <a:moveTo>
                    <a:pt x="214313" y="0"/>
                  </a:moveTo>
                  <a:lnTo>
                    <a:pt x="207463" y="0"/>
                  </a:lnTo>
                  <a:lnTo>
                    <a:pt x="207256" y="3793"/>
                  </a:lnTo>
                  <a:lnTo>
                    <a:pt x="206433" y="4910"/>
                  </a:lnTo>
                  <a:lnTo>
                    <a:pt x="205091" y="5655"/>
                  </a:lnTo>
                  <a:lnTo>
                    <a:pt x="203403" y="6151"/>
                  </a:lnTo>
                  <a:lnTo>
                    <a:pt x="202277" y="7276"/>
                  </a:lnTo>
                  <a:lnTo>
                    <a:pt x="201526" y="8819"/>
                  </a:lnTo>
                  <a:lnTo>
                    <a:pt x="201026" y="10642"/>
                  </a:lnTo>
                  <a:lnTo>
                    <a:pt x="198354" y="14784"/>
                  </a:lnTo>
                  <a:lnTo>
                    <a:pt x="192386" y="21579"/>
                  </a:lnTo>
                  <a:lnTo>
                    <a:pt x="190170" y="23911"/>
                  </a:lnTo>
                  <a:lnTo>
                    <a:pt x="188693" y="27053"/>
                  </a:lnTo>
                  <a:lnTo>
                    <a:pt x="187051" y="34778"/>
                  </a:lnTo>
                  <a:lnTo>
                    <a:pt x="185026" y="39060"/>
                  </a:lnTo>
                  <a:lnTo>
                    <a:pt x="182088" y="43503"/>
                  </a:lnTo>
                  <a:lnTo>
                    <a:pt x="178542" y="48052"/>
                  </a:lnTo>
                  <a:lnTo>
                    <a:pt x="175385" y="52672"/>
                  </a:lnTo>
                  <a:lnTo>
                    <a:pt x="172486" y="57340"/>
                  </a:lnTo>
                  <a:lnTo>
                    <a:pt x="169759" y="62039"/>
                  </a:lnTo>
                  <a:lnTo>
                    <a:pt x="162497" y="73611"/>
                  </a:lnTo>
                  <a:lnTo>
                    <a:pt x="144899" y="100442"/>
                  </a:lnTo>
                  <a:lnTo>
                    <a:pt x="140256" y="106649"/>
                  </a:lnTo>
                  <a:lnTo>
                    <a:pt x="135573" y="112374"/>
                  </a:lnTo>
                  <a:lnTo>
                    <a:pt x="130863" y="117779"/>
                  </a:lnTo>
                  <a:lnTo>
                    <a:pt x="126136" y="122969"/>
                  </a:lnTo>
                  <a:lnTo>
                    <a:pt x="116650" y="132970"/>
                  </a:lnTo>
                  <a:lnTo>
                    <a:pt x="111898" y="138653"/>
                  </a:lnTo>
                  <a:lnTo>
                    <a:pt x="107143" y="144823"/>
                  </a:lnTo>
                  <a:lnTo>
                    <a:pt x="102385" y="151317"/>
                  </a:lnTo>
                  <a:lnTo>
                    <a:pt x="97626" y="157235"/>
                  </a:lnTo>
                  <a:lnTo>
                    <a:pt x="92865" y="162767"/>
                  </a:lnTo>
                  <a:lnTo>
                    <a:pt x="88104" y="168043"/>
                  </a:lnTo>
                  <a:lnTo>
                    <a:pt x="78580" y="178138"/>
                  </a:lnTo>
                  <a:lnTo>
                    <a:pt x="59532" y="197554"/>
                  </a:lnTo>
                  <a:lnTo>
                    <a:pt x="55563" y="202347"/>
                  </a:lnTo>
                  <a:lnTo>
                    <a:pt x="52123" y="207129"/>
                  </a:lnTo>
                  <a:lnTo>
                    <a:pt x="49036" y="211905"/>
                  </a:lnTo>
                  <a:lnTo>
                    <a:pt x="45391" y="215882"/>
                  </a:lnTo>
                  <a:lnTo>
                    <a:pt x="41373" y="219328"/>
                  </a:lnTo>
                  <a:lnTo>
                    <a:pt x="37107" y="222419"/>
                  </a:lnTo>
                  <a:lnTo>
                    <a:pt x="33470" y="225273"/>
                  </a:lnTo>
                  <a:lnTo>
                    <a:pt x="27311" y="230561"/>
                  </a:lnTo>
                  <a:lnTo>
                    <a:pt x="21928" y="237674"/>
                  </a:lnTo>
                  <a:lnTo>
                    <a:pt x="19381" y="241793"/>
                  </a:lnTo>
                  <a:lnTo>
                    <a:pt x="16890" y="244540"/>
                  </a:lnTo>
                  <a:lnTo>
                    <a:pt x="14435" y="246370"/>
                  </a:lnTo>
                  <a:lnTo>
                    <a:pt x="9591" y="249198"/>
                  </a:lnTo>
                  <a:lnTo>
                    <a:pt x="4792" y="253101"/>
                  </a:lnTo>
                  <a:lnTo>
                    <a:pt x="3195" y="255252"/>
                  </a:lnTo>
                  <a:lnTo>
                    <a:pt x="631" y="262293"/>
                  </a:lnTo>
                  <a:lnTo>
                    <a:pt x="0" y="2643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218"/>
            <p:cNvSpPr/>
            <p:nvPr/>
          </p:nvSpPr>
          <p:spPr>
            <a:xfrm>
              <a:off x="5072062" y="4207668"/>
              <a:ext cx="171451" cy="7145"/>
            </a:xfrm>
            <a:custGeom>
              <a:avLst/>
              <a:gdLst/>
              <a:ahLst/>
              <a:cxnLst/>
              <a:rect l="0" t="0" r="0" b="0"/>
              <a:pathLst>
                <a:path w="171451" h="7145">
                  <a:moveTo>
                    <a:pt x="0" y="0"/>
                  </a:moveTo>
                  <a:lnTo>
                    <a:pt x="9943" y="0"/>
                  </a:lnTo>
                  <a:lnTo>
                    <a:pt x="12185" y="794"/>
                  </a:lnTo>
                  <a:lnTo>
                    <a:pt x="14473" y="2117"/>
                  </a:lnTo>
                  <a:lnTo>
                    <a:pt x="16793" y="3793"/>
                  </a:lnTo>
                  <a:lnTo>
                    <a:pt x="19927" y="4910"/>
                  </a:lnTo>
                  <a:lnTo>
                    <a:pt x="23603" y="5655"/>
                  </a:lnTo>
                  <a:lnTo>
                    <a:pt x="27642" y="6151"/>
                  </a:lnTo>
                  <a:lnTo>
                    <a:pt x="31921" y="6482"/>
                  </a:lnTo>
                  <a:lnTo>
                    <a:pt x="36362" y="6703"/>
                  </a:lnTo>
                  <a:lnTo>
                    <a:pt x="40910" y="6850"/>
                  </a:lnTo>
                  <a:lnTo>
                    <a:pt x="45530" y="6154"/>
                  </a:lnTo>
                  <a:lnTo>
                    <a:pt x="50197" y="4897"/>
                  </a:lnTo>
                  <a:lnTo>
                    <a:pt x="54896" y="3264"/>
                  </a:lnTo>
                  <a:lnTo>
                    <a:pt x="59616" y="2176"/>
                  </a:lnTo>
                  <a:lnTo>
                    <a:pt x="64350" y="1451"/>
                  </a:lnTo>
                  <a:lnTo>
                    <a:pt x="69094" y="967"/>
                  </a:lnTo>
                  <a:lnTo>
                    <a:pt x="73844" y="645"/>
                  </a:lnTo>
                  <a:lnTo>
                    <a:pt x="78598" y="430"/>
                  </a:lnTo>
                  <a:lnTo>
                    <a:pt x="88114" y="191"/>
                  </a:lnTo>
                  <a:lnTo>
                    <a:pt x="165276" y="1"/>
                  </a:lnTo>
                  <a:lnTo>
                    <a:pt x="167334" y="794"/>
                  </a:lnTo>
                  <a:lnTo>
                    <a:pt x="168706" y="2117"/>
                  </a:lnTo>
                  <a:lnTo>
                    <a:pt x="171450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219"/>
            <p:cNvSpPr/>
            <p:nvPr/>
          </p:nvSpPr>
          <p:spPr>
            <a:xfrm>
              <a:off x="5100637" y="4293393"/>
              <a:ext cx="150020" cy="7145"/>
            </a:xfrm>
            <a:custGeom>
              <a:avLst/>
              <a:gdLst/>
              <a:ahLst/>
              <a:cxnLst/>
              <a:rect l="0" t="0" r="0" b="0"/>
              <a:pathLst>
                <a:path w="150020" h="7145">
                  <a:moveTo>
                    <a:pt x="0" y="0"/>
                  </a:moveTo>
                  <a:lnTo>
                    <a:pt x="37136" y="0"/>
                  </a:lnTo>
                  <a:lnTo>
                    <a:pt x="41426" y="794"/>
                  </a:lnTo>
                  <a:lnTo>
                    <a:pt x="46668" y="2117"/>
                  </a:lnTo>
                  <a:lnTo>
                    <a:pt x="52543" y="3793"/>
                  </a:lnTo>
                  <a:lnTo>
                    <a:pt x="58047" y="4910"/>
                  </a:lnTo>
                  <a:lnTo>
                    <a:pt x="63304" y="5655"/>
                  </a:lnTo>
                  <a:lnTo>
                    <a:pt x="68397" y="6151"/>
                  </a:lnTo>
                  <a:lnTo>
                    <a:pt x="73379" y="6482"/>
                  </a:lnTo>
                  <a:lnTo>
                    <a:pt x="78288" y="6703"/>
                  </a:lnTo>
                  <a:lnTo>
                    <a:pt x="87976" y="6948"/>
                  </a:lnTo>
                  <a:lnTo>
                    <a:pt x="150019" y="71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220"/>
            <p:cNvSpPr/>
            <p:nvPr/>
          </p:nvSpPr>
          <p:spPr>
            <a:xfrm>
              <a:off x="5429250" y="4179093"/>
              <a:ext cx="164307" cy="42864"/>
            </a:xfrm>
            <a:custGeom>
              <a:avLst/>
              <a:gdLst/>
              <a:ahLst/>
              <a:cxnLst/>
              <a:rect l="0" t="0" r="0" b="0"/>
              <a:pathLst>
                <a:path w="164307" h="42864">
                  <a:moveTo>
                    <a:pt x="0" y="42863"/>
                  </a:moveTo>
                  <a:lnTo>
                    <a:pt x="20584" y="42863"/>
                  </a:lnTo>
                  <a:lnTo>
                    <a:pt x="24041" y="42069"/>
                  </a:lnTo>
                  <a:lnTo>
                    <a:pt x="27140" y="40746"/>
                  </a:lnTo>
                  <a:lnTo>
                    <a:pt x="29999" y="39071"/>
                  </a:lnTo>
                  <a:lnTo>
                    <a:pt x="33493" y="37953"/>
                  </a:lnTo>
                  <a:lnTo>
                    <a:pt x="37410" y="37208"/>
                  </a:lnTo>
                  <a:lnTo>
                    <a:pt x="41609" y="36712"/>
                  </a:lnTo>
                  <a:lnTo>
                    <a:pt x="46789" y="35587"/>
                  </a:lnTo>
                  <a:lnTo>
                    <a:pt x="52623" y="34044"/>
                  </a:lnTo>
                  <a:lnTo>
                    <a:pt x="58895" y="32221"/>
                  </a:lnTo>
                  <a:lnTo>
                    <a:pt x="64663" y="30212"/>
                  </a:lnTo>
                  <a:lnTo>
                    <a:pt x="70096" y="28079"/>
                  </a:lnTo>
                  <a:lnTo>
                    <a:pt x="75305" y="25863"/>
                  </a:lnTo>
                  <a:lnTo>
                    <a:pt x="80366" y="24386"/>
                  </a:lnTo>
                  <a:lnTo>
                    <a:pt x="85327" y="23401"/>
                  </a:lnTo>
                  <a:lnTo>
                    <a:pt x="90222" y="22745"/>
                  </a:lnTo>
                  <a:lnTo>
                    <a:pt x="95073" y="21513"/>
                  </a:lnTo>
                  <a:lnTo>
                    <a:pt x="99894" y="19898"/>
                  </a:lnTo>
                  <a:lnTo>
                    <a:pt x="104696" y="18028"/>
                  </a:lnTo>
                  <a:lnTo>
                    <a:pt x="109485" y="16781"/>
                  </a:lnTo>
                  <a:lnTo>
                    <a:pt x="114265" y="15950"/>
                  </a:lnTo>
                  <a:lnTo>
                    <a:pt x="119039" y="15396"/>
                  </a:lnTo>
                  <a:lnTo>
                    <a:pt x="123809" y="14233"/>
                  </a:lnTo>
                  <a:lnTo>
                    <a:pt x="128577" y="12664"/>
                  </a:lnTo>
                  <a:lnTo>
                    <a:pt x="133343" y="10824"/>
                  </a:lnTo>
                  <a:lnTo>
                    <a:pt x="137314" y="9597"/>
                  </a:lnTo>
                  <a:lnTo>
                    <a:pt x="140755" y="8780"/>
                  </a:lnTo>
                  <a:lnTo>
                    <a:pt x="143843" y="8235"/>
                  </a:lnTo>
                  <a:lnTo>
                    <a:pt x="147489" y="7077"/>
                  </a:lnTo>
                  <a:lnTo>
                    <a:pt x="151507" y="5512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221"/>
            <p:cNvSpPr/>
            <p:nvPr/>
          </p:nvSpPr>
          <p:spPr>
            <a:xfrm>
              <a:off x="5664993" y="4082370"/>
              <a:ext cx="214314" cy="243353"/>
            </a:xfrm>
            <a:custGeom>
              <a:avLst/>
              <a:gdLst/>
              <a:ahLst/>
              <a:cxnLst/>
              <a:rect l="0" t="0" r="0" b="0"/>
              <a:pathLst>
                <a:path w="214314" h="243353">
                  <a:moveTo>
                    <a:pt x="0" y="39573"/>
                  </a:moveTo>
                  <a:lnTo>
                    <a:pt x="0" y="35781"/>
                  </a:lnTo>
                  <a:lnTo>
                    <a:pt x="794" y="34663"/>
                  </a:lnTo>
                  <a:lnTo>
                    <a:pt x="2117" y="33919"/>
                  </a:lnTo>
                  <a:lnTo>
                    <a:pt x="3793" y="33422"/>
                  </a:lnTo>
                  <a:lnTo>
                    <a:pt x="4910" y="32298"/>
                  </a:lnTo>
                  <a:lnTo>
                    <a:pt x="5655" y="30754"/>
                  </a:lnTo>
                  <a:lnTo>
                    <a:pt x="6151" y="28931"/>
                  </a:lnTo>
                  <a:lnTo>
                    <a:pt x="8819" y="24790"/>
                  </a:lnTo>
                  <a:lnTo>
                    <a:pt x="10642" y="22574"/>
                  </a:lnTo>
                  <a:lnTo>
                    <a:pt x="13445" y="21096"/>
                  </a:lnTo>
                  <a:lnTo>
                    <a:pt x="16901" y="20112"/>
                  </a:lnTo>
                  <a:lnTo>
                    <a:pt x="20792" y="19455"/>
                  </a:lnTo>
                  <a:lnTo>
                    <a:pt x="24974" y="18223"/>
                  </a:lnTo>
                  <a:lnTo>
                    <a:pt x="29350" y="16609"/>
                  </a:lnTo>
                  <a:lnTo>
                    <a:pt x="33854" y="14739"/>
                  </a:lnTo>
                  <a:lnTo>
                    <a:pt x="37651" y="12698"/>
                  </a:lnTo>
                  <a:lnTo>
                    <a:pt x="43986" y="8314"/>
                  </a:lnTo>
                  <a:lnTo>
                    <a:pt x="48374" y="6828"/>
                  </a:lnTo>
                  <a:lnTo>
                    <a:pt x="53681" y="5837"/>
                  </a:lnTo>
                  <a:lnTo>
                    <a:pt x="59600" y="5176"/>
                  </a:lnTo>
                  <a:lnTo>
                    <a:pt x="65133" y="3942"/>
                  </a:lnTo>
                  <a:lnTo>
                    <a:pt x="70410" y="2326"/>
                  </a:lnTo>
                  <a:lnTo>
                    <a:pt x="75515" y="454"/>
                  </a:lnTo>
                  <a:lnTo>
                    <a:pt x="79712" y="0"/>
                  </a:lnTo>
                  <a:lnTo>
                    <a:pt x="83304" y="491"/>
                  </a:lnTo>
                  <a:lnTo>
                    <a:pt x="86493" y="1612"/>
                  </a:lnTo>
                  <a:lnTo>
                    <a:pt x="90205" y="2360"/>
                  </a:lnTo>
                  <a:lnTo>
                    <a:pt x="94268" y="2858"/>
                  </a:lnTo>
                  <a:lnTo>
                    <a:pt x="98564" y="3191"/>
                  </a:lnTo>
                  <a:lnTo>
                    <a:pt x="103016" y="3412"/>
                  </a:lnTo>
                  <a:lnTo>
                    <a:pt x="112196" y="3658"/>
                  </a:lnTo>
                  <a:lnTo>
                    <a:pt x="116072" y="4517"/>
                  </a:lnTo>
                  <a:lnTo>
                    <a:pt x="122496" y="7588"/>
                  </a:lnTo>
                  <a:lnTo>
                    <a:pt x="127997" y="11599"/>
                  </a:lnTo>
                  <a:lnTo>
                    <a:pt x="133088" y="16028"/>
                  </a:lnTo>
                  <a:lnTo>
                    <a:pt x="137996" y="20642"/>
                  </a:lnTo>
                  <a:lnTo>
                    <a:pt x="139623" y="23778"/>
                  </a:lnTo>
                  <a:lnTo>
                    <a:pt x="140707" y="27455"/>
                  </a:lnTo>
                  <a:lnTo>
                    <a:pt x="141430" y="31495"/>
                  </a:lnTo>
                  <a:lnTo>
                    <a:pt x="144350" y="38100"/>
                  </a:lnTo>
                  <a:lnTo>
                    <a:pt x="146239" y="40972"/>
                  </a:lnTo>
                  <a:lnTo>
                    <a:pt x="147499" y="45268"/>
                  </a:lnTo>
                  <a:lnTo>
                    <a:pt x="148339" y="50514"/>
                  </a:lnTo>
                  <a:lnTo>
                    <a:pt x="148899" y="56392"/>
                  </a:lnTo>
                  <a:lnTo>
                    <a:pt x="148478" y="62692"/>
                  </a:lnTo>
                  <a:lnTo>
                    <a:pt x="147404" y="69273"/>
                  </a:lnTo>
                  <a:lnTo>
                    <a:pt x="145895" y="76042"/>
                  </a:lnTo>
                  <a:lnTo>
                    <a:pt x="144888" y="82142"/>
                  </a:lnTo>
                  <a:lnTo>
                    <a:pt x="144217" y="87796"/>
                  </a:lnTo>
                  <a:lnTo>
                    <a:pt x="143770" y="93153"/>
                  </a:lnTo>
                  <a:lnTo>
                    <a:pt x="142678" y="99106"/>
                  </a:lnTo>
                  <a:lnTo>
                    <a:pt x="141156" y="105455"/>
                  </a:lnTo>
                  <a:lnTo>
                    <a:pt x="139348" y="112070"/>
                  </a:lnTo>
                  <a:lnTo>
                    <a:pt x="136555" y="118067"/>
                  </a:lnTo>
                  <a:lnTo>
                    <a:pt x="133106" y="123652"/>
                  </a:lnTo>
                  <a:lnTo>
                    <a:pt x="129219" y="128964"/>
                  </a:lnTo>
                  <a:lnTo>
                    <a:pt x="125833" y="134885"/>
                  </a:lnTo>
                  <a:lnTo>
                    <a:pt x="122783" y="141215"/>
                  </a:lnTo>
                  <a:lnTo>
                    <a:pt x="119955" y="147815"/>
                  </a:lnTo>
                  <a:lnTo>
                    <a:pt x="114697" y="159383"/>
                  </a:lnTo>
                  <a:lnTo>
                    <a:pt x="112184" y="164690"/>
                  </a:lnTo>
                  <a:lnTo>
                    <a:pt x="108921" y="169816"/>
                  </a:lnTo>
                  <a:lnTo>
                    <a:pt x="105157" y="174820"/>
                  </a:lnTo>
                  <a:lnTo>
                    <a:pt x="101062" y="179745"/>
                  </a:lnTo>
                  <a:lnTo>
                    <a:pt x="97537" y="184614"/>
                  </a:lnTo>
                  <a:lnTo>
                    <a:pt x="94393" y="189449"/>
                  </a:lnTo>
                  <a:lnTo>
                    <a:pt x="91504" y="194259"/>
                  </a:lnTo>
                  <a:lnTo>
                    <a:pt x="87990" y="199053"/>
                  </a:lnTo>
                  <a:lnTo>
                    <a:pt x="84061" y="203837"/>
                  </a:lnTo>
                  <a:lnTo>
                    <a:pt x="79853" y="208614"/>
                  </a:lnTo>
                  <a:lnTo>
                    <a:pt x="76254" y="213386"/>
                  </a:lnTo>
                  <a:lnTo>
                    <a:pt x="73061" y="218154"/>
                  </a:lnTo>
                  <a:lnTo>
                    <a:pt x="70139" y="222921"/>
                  </a:lnTo>
                  <a:lnTo>
                    <a:pt x="66603" y="226893"/>
                  </a:lnTo>
                  <a:lnTo>
                    <a:pt x="62658" y="230334"/>
                  </a:lnTo>
                  <a:lnTo>
                    <a:pt x="52506" y="237768"/>
                  </a:lnTo>
                  <a:lnTo>
                    <a:pt x="46955" y="242848"/>
                  </a:lnTo>
                  <a:lnTo>
                    <a:pt x="44003" y="243352"/>
                  </a:lnTo>
                  <a:lnTo>
                    <a:pt x="40448" y="242895"/>
                  </a:lnTo>
                  <a:lnTo>
                    <a:pt x="36491" y="241796"/>
                  </a:lnTo>
                  <a:lnTo>
                    <a:pt x="29977" y="240575"/>
                  </a:lnTo>
                  <a:lnTo>
                    <a:pt x="27128" y="240249"/>
                  </a:lnTo>
                  <a:lnTo>
                    <a:pt x="24436" y="239239"/>
                  </a:lnTo>
                  <a:lnTo>
                    <a:pt x="19327" y="235999"/>
                  </a:lnTo>
                  <a:lnTo>
                    <a:pt x="17647" y="234024"/>
                  </a:lnTo>
                  <a:lnTo>
                    <a:pt x="16528" y="231913"/>
                  </a:lnTo>
                  <a:lnTo>
                    <a:pt x="15781" y="229712"/>
                  </a:lnTo>
                  <a:lnTo>
                    <a:pt x="12835" y="225150"/>
                  </a:lnTo>
                  <a:lnTo>
                    <a:pt x="10938" y="222823"/>
                  </a:lnTo>
                  <a:lnTo>
                    <a:pt x="9673" y="220477"/>
                  </a:lnTo>
                  <a:lnTo>
                    <a:pt x="8268" y="215754"/>
                  </a:lnTo>
                  <a:lnTo>
                    <a:pt x="8687" y="212589"/>
                  </a:lnTo>
                  <a:lnTo>
                    <a:pt x="9761" y="208892"/>
                  </a:lnTo>
                  <a:lnTo>
                    <a:pt x="12275" y="201345"/>
                  </a:lnTo>
                  <a:lnTo>
                    <a:pt x="13394" y="195345"/>
                  </a:lnTo>
                  <a:lnTo>
                    <a:pt x="16007" y="190032"/>
                  </a:lnTo>
                  <a:lnTo>
                    <a:pt x="17815" y="187504"/>
                  </a:lnTo>
                  <a:lnTo>
                    <a:pt x="24058" y="182578"/>
                  </a:lnTo>
                  <a:lnTo>
                    <a:pt x="27945" y="180154"/>
                  </a:lnTo>
                  <a:lnTo>
                    <a:pt x="34380" y="175343"/>
                  </a:lnTo>
                  <a:lnTo>
                    <a:pt x="40680" y="170559"/>
                  </a:lnTo>
                  <a:lnTo>
                    <a:pt x="44583" y="168172"/>
                  </a:lnTo>
                  <a:lnTo>
                    <a:pt x="48772" y="165788"/>
                  </a:lnTo>
                  <a:lnTo>
                    <a:pt x="53152" y="164197"/>
                  </a:lnTo>
                  <a:lnTo>
                    <a:pt x="57660" y="163137"/>
                  </a:lnTo>
                  <a:lnTo>
                    <a:pt x="62253" y="162430"/>
                  </a:lnTo>
                  <a:lnTo>
                    <a:pt x="66902" y="161959"/>
                  </a:lnTo>
                  <a:lnTo>
                    <a:pt x="71589" y="161645"/>
                  </a:lnTo>
                  <a:lnTo>
                    <a:pt x="76301" y="161436"/>
                  </a:lnTo>
                  <a:lnTo>
                    <a:pt x="81030" y="162090"/>
                  </a:lnTo>
                  <a:lnTo>
                    <a:pt x="85770" y="163320"/>
                  </a:lnTo>
                  <a:lnTo>
                    <a:pt x="90518" y="164934"/>
                  </a:lnTo>
                  <a:lnTo>
                    <a:pt x="95270" y="166009"/>
                  </a:lnTo>
                  <a:lnTo>
                    <a:pt x="100026" y="166727"/>
                  </a:lnTo>
                  <a:lnTo>
                    <a:pt x="104784" y="167205"/>
                  </a:lnTo>
                  <a:lnTo>
                    <a:pt x="109544" y="168317"/>
                  </a:lnTo>
                  <a:lnTo>
                    <a:pt x="114304" y="169853"/>
                  </a:lnTo>
                  <a:lnTo>
                    <a:pt x="119065" y="171670"/>
                  </a:lnTo>
                  <a:lnTo>
                    <a:pt x="123827" y="173675"/>
                  </a:lnTo>
                  <a:lnTo>
                    <a:pt x="128589" y="175806"/>
                  </a:lnTo>
                  <a:lnTo>
                    <a:pt x="138114" y="180290"/>
                  </a:lnTo>
                  <a:lnTo>
                    <a:pt x="147638" y="184928"/>
                  </a:lnTo>
                  <a:lnTo>
                    <a:pt x="151607" y="188070"/>
                  </a:lnTo>
                  <a:lnTo>
                    <a:pt x="155046" y="191753"/>
                  </a:lnTo>
                  <a:lnTo>
                    <a:pt x="160985" y="199283"/>
                  </a:lnTo>
                  <a:lnTo>
                    <a:pt x="166270" y="205276"/>
                  </a:lnTo>
                  <a:lnTo>
                    <a:pt x="169584" y="207986"/>
                  </a:lnTo>
                  <a:lnTo>
                    <a:pt x="173382" y="210586"/>
                  </a:lnTo>
                  <a:lnTo>
                    <a:pt x="177500" y="213113"/>
                  </a:lnTo>
                  <a:lnTo>
                    <a:pt x="184193" y="215921"/>
                  </a:lnTo>
                  <a:lnTo>
                    <a:pt x="187090" y="216669"/>
                  </a:lnTo>
                  <a:lnTo>
                    <a:pt x="192424" y="219618"/>
                  </a:lnTo>
                  <a:lnTo>
                    <a:pt x="194958" y="221516"/>
                  </a:lnTo>
                  <a:lnTo>
                    <a:pt x="199890" y="223624"/>
                  </a:lnTo>
                  <a:lnTo>
                    <a:pt x="204727" y="224561"/>
                  </a:lnTo>
                  <a:lnTo>
                    <a:pt x="207129" y="224811"/>
                  </a:lnTo>
                  <a:lnTo>
                    <a:pt x="214313" y="22531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222"/>
            <p:cNvSpPr/>
            <p:nvPr/>
          </p:nvSpPr>
          <p:spPr>
            <a:xfrm>
              <a:off x="5922197" y="4079081"/>
              <a:ext cx="221098" cy="250029"/>
            </a:xfrm>
            <a:custGeom>
              <a:avLst/>
              <a:gdLst/>
              <a:ahLst/>
              <a:cxnLst/>
              <a:rect l="0" t="0" r="0" b="0"/>
              <a:pathLst>
                <a:path w="221098" h="250029">
                  <a:moveTo>
                    <a:pt x="49978" y="0"/>
                  </a:moveTo>
                  <a:lnTo>
                    <a:pt x="43128" y="0"/>
                  </a:lnTo>
                  <a:lnTo>
                    <a:pt x="39129" y="3792"/>
                  </a:lnTo>
                  <a:lnTo>
                    <a:pt x="37982" y="5703"/>
                  </a:lnTo>
                  <a:lnTo>
                    <a:pt x="35575" y="12185"/>
                  </a:lnTo>
                  <a:lnTo>
                    <a:pt x="30188" y="19926"/>
                  </a:lnTo>
                  <a:lnTo>
                    <a:pt x="25836" y="27641"/>
                  </a:lnTo>
                  <a:lnTo>
                    <a:pt x="23373" y="34245"/>
                  </a:lnTo>
                  <a:lnTo>
                    <a:pt x="21485" y="40620"/>
                  </a:lnTo>
                  <a:lnTo>
                    <a:pt x="19870" y="44543"/>
                  </a:lnTo>
                  <a:lnTo>
                    <a:pt x="17999" y="48745"/>
                  </a:lnTo>
                  <a:lnTo>
                    <a:pt x="13805" y="57648"/>
                  </a:lnTo>
                  <a:lnTo>
                    <a:pt x="11574" y="62244"/>
                  </a:lnTo>
                  <a:lnTo>
                    <a:pt x="10088" y="66896"/>
                  </a:lnTo>
                  <a:lnTo>
                    <a:pt x="9097" y="71585"/>
                  </a:lnTo>
                  <a:lnTo>
                    <a:pt x="8437" y="76299"/>
                  </a:lnTo>
                  <a:lnTo>
                    <a:pt x="7202" y="81028"/>
                  </a:lnTo>
                  <a:lnTo>
                    <a:pt x="5586" y="85768"/>
                  </a:lnTo>
                  <a:lnTo>
                    <a:pt x="3714" y="90517"/>
                  </a:lnTo>
                  <a:lnTo>
                    <a:pt x="2466" y="95269"/>
                  </a:lnTo>
                  <a:lnTo>
                    <a:pt x="1635" y="100025"/>
                  </a:lnTo>
                  <a:lnTo>
                    <a:pt x="1080" y="104784"/>
                  </a:lnTo>
                  <a:lnTo>
                    <a:pt x="711" y="109543"/>
                  </a:lnTo>
                  <a:lnTo>
                    <a:pt x="464" y="114304"/>
                  </a:lnTo>
                  <a:lnTo>
                    <a:pt x="191" y="123826"/>
                  </a:lnTo>
                  <a:lnTo>
                    <a:pt x="0" y="147637"/>
                  </a:lnTo>
                  <a:lnTo>
                    <a:pt x="784" y="152400"/>
                  </a:lnTo>
                  <a:lnTo>
                    <a:pt x="2101" y="157162"/>
                  </a:lnTo>
                  <a:lnTo>
                    <a:pt x="3773" y="161925"/>
                  </a:lnTo>
                  <a:lnTo>
                    <a:pt x="4886" y="166687"/>
                  </a:lnTo>
                  <a:lnTo>
                    <a:pt x="5629" y="171450"/>
                  </a:lnTo>
                  <a:lnTo>
                    <a:pt x="6125" y="176212"/>
                  </a:lnTo>
                  <a:lnTo>
                    <a:pt x="7248" y="180975"/>
                  </a:lnTo>
                  <a:lnTo>
                    <a:pt x="8792" y="185737"/>
                  </a:lnTo>
                  <a:lnTo>
                    <a:pt x="10614" y="190500"/>
                  </a:lnTo>
                  <a:lnTo>
                    <a:pt x="12623" y="195262"/>
                  </a:lnTo>
                  <a:lnTo>
                    <a:pt x="14756" y="200025"/>
                  </a:lnTo>
                  <a:lnTo>
                    <a:pt x="16971" y="204787"/>
                  </a:lnTo>
                  <a:lnTo>
                    <a:pt x="21550" y="212196"/>
                  </a:lnTo>
                  <a:lnTo>
                    <a:pt x="26230" y="218134"/>
                  </a:lnTo>
                  <a:lnTo>
                    <a:pt x="30957" y="223419"/>
                  </a:lnTo>
                  <a:lnTo>
                    <a:pt x="35703" y="228414"/>
                  </a:lnTo>
                  <a:lnTo>
                    <a:pt x="45217" y="238088"/>
                  </a:lnTo>
                  <a:lnTo>
                    <a:pt x="52095" y="242871"/>
                  </a:lnTo>
                  <a:lnTo>
                    <a:pt x="56152" y="245258"/>
                  </a:lnTo>
                  <a:lnTo>
                    <a:pt x="62776" y="247910"/>
                  </a:lnTo>
                  <a:lnTo>
                    <a:pt x="69159" y="249088"/>
                  </a:lnTo>
                  <a:lnTo>
                    <a:pt x="73084" y="249402"/>
                  </a:lnTo>
                  <a:lnTo>
                    <a:pt x="80885" y="249752"/>
                  </a:lnTo>
                  <a:lnTo>
                    <a:pt x="86997" y="249907"/>
                  </a:lnTo>
                  <a:lnTo>
                    <a:pt x="120123" y="250028"/>
                  </a:lnTo>
                  <a:lnTo>
                    <a:pt x="124522" y="249235"/>
                  </a:lnTo>
                  <a:lnTo>
                    <a:pt x="129043" y="247913"/>
                  </a:lnTo>
                  <a:lnTo>
                    <a:pt x="133644" y="246237"/>
                  </a:lnTo>
                  <a:lnTo>
                    <a:pt x="137505" y="244327"/>
                  </a:lnTo>
                  <a:lnTo>
                    <a:pt x="147526" y="237846"/>
                  </a:lnTo>
                  <a:lnTo>
                    <a:pt x="151522" y="235558"/>
                  </a:lnTo>
                  <a:lnTo>
                    <a:pt x="155774" y="233238"/>
                  </a:lnTo>
                  <a:lnTo>
                    <a:pt x="162615" y="228545"/>
                  </a:lnTo>
                  <a:lnTo>
                    <a:pt x="168301" y="223813"/>
                  </a:lnTo>
                  <a:lnTo>
                    <a:pt x="173474" y="219064"/>
                  </a:lnTo>
                  <a:lnTo>
                    <a:pt x="178419" y="212191"/>
                  </a:lnTo>
                  <a:lnTo>
                    <a:pt x="180849" y="208135"/>
                  </a:lnTo>
                  <a:lnTo>
                    <a:pt x="183263" y="203844"/>
                  </a:lnTo>
                  <a:lnTo>
                    <a:pt x="188061" y="194843"/>
                  </a:lnTo>
                  <a:lnTo>
                    <a:pt x="209520" y="152389"/>
                  </a:lnTo>
                  <a:lnTo>
                    <a:pt x="211108" y="147630"/>
                  </a:lnTo>
                  <a:lnTo>
                    <a:pt x="212167" y="142870"/>
                  </a:lnTo>
                  <a:lnTo>
                    <a:pt x="212872" y="138109"/>
                  </a:lnTo>
                  <a:lnTo>
                    <a:pt x="215773" y="130703"/>
                  </a:lnTo>
                  <a:lnTo>
                    <a:pt x="217658" y="127616"/>
                  </a:lnTo>
                  <a:lnTo>
                    <a:pt x="219752" y="119954"/>
                  </a:lnTo>
                  <a:lnTo>
                    <a:pt x="220311" y="115688"/>
                  </a:lnTo>
                  <a:lnTo>
                    <a:pt x="220683" y="111257"/>
                  </a:lnTo>
                  <a:lnTo>
                    <a:pt x="220931" y="106715"/>
                  </a:lnTo>
                  <a:lnTo>
                    <a:pt x="221097" y="102099"/>
                  </a:lnTo>
                  <a:lnTo>
                    <a:pt x="220413" y="98229"/>
                  </a:lnTo>
                  <a:lnTo>
                    <a:pt x="217537" y="91811"/>
                  </a:lnTo>
                  <a:lnTo>
                    <a:pt x="215729" y="84197"/>
                  </a:lnTo>
                  <a:lnTo>
                    <a:pt x="215248" y="79944"/>
                  </a:lnTo>
                  <a:lnTo>
                    <a:pt x="214133" y="76314"/>
                  </a:lnTo>
                  <a:lnTo>
                    <a:pt x="210777" y="70165"/>
                  </a:lnTo>
                  <a:lnTo>
                    <a:pt x="206640" y="64786"/>
                  </a:lnTo>
                  <a:lnTo>
                    <a:pt x="199848" y="57296"/>
                  </a:lnTo>
                  <a:lnTo>
                    <a:pt x="192809" y="50049"/>
                  </a:lnTo>
                  <a:lnTo>
                    <a:pt x="176181" y="33340"/>
                  </a:lnTo>
                  <a:lnTo>
                    <a:pt x="169304" y="28576"/>
                  </a:lnTo>
                  <a:lnTo>
                    <a:pt x="165247" y="26195"/>
                  </a:lnTo>
                  <a:lnTo>
                    <a:pt x="158623" y="21431"/>
                  </a:lnTo>
                  <a:lnTo>
                    <a:pt x="155745" y="19050"/>
                  </a:lnTo>
                  <a:lnTo>
                    <a:pt x="152239" y="17462"/>
                  </a:lnTo>
                  <a:lnTo>
                    <a:pt x="148315" y="16404"/>
                  </a:lnTo>
                  <a:lnTo>
                    <a:pt x="144111" y="15699"/>
                  </a:lnTo>
                  <a:lnTo>
                    <a:pt x="137323" y="12798"/>
                  </a:lnTo>
                  <a:lnTo>
                    <a:pt x="134401" y="10913"/>
                  </a:lnTo>
                  <a:lnTo>
                    <a:pt x="130867" y="9657"/>
                  </a:lnTo>
                  <a:lnTo>
                    <a:pt x="126922" y="8819"/>
                  </a:lnTo>
                  <a:lnTo>
                    <a:pt x="122706" y="8260"/>
                  </a:lnTo>
                  <a:lnTo>
                    <a:pt x="118307" y="7888"/>
                  </a:lnTo>
                  <a:lnTo>
                    <a:pt x="113786" y="7640"/>
                  </a:lnTo>
                  <a:lnTo>
                    <a:pt x="104531" y="7364"/>
                  </a:lnTo>
                  <a:lnTo>
                    <a:pt x="95126" y="7242"/>
                  </a:lnTo>
                  <a:lnTo>
                    <a:pt x="91189" y="8003"/>
                  </a:lnTo>
                  <a:lnTo>
                    <a:pt x="84698" y="10965"/>
                  </a:lnTo>
                  <a:lnTo>
                    <a:pt x="81062" y="12072"/>
                  </a:lnTo>
                  <a:lnTo>
                    <a:pt x="77050" y="12811"/>
                  </a:lnTo>
                  <a:lnTo>
                    <a:pt x="72789" y="13303"/>
                  </a:lnTo>
                  <a:lnTo>
                    <a:pt x="65937" y="13850"/>
                  </a:lnTo>
                  <a:lnTo>
                    <a:pt x="62998" y="13995"/>
                  </a:lnTo>
                  <a:lnTo>
                    <a:pt x="59452" y="14886"/>
                  </a:lnTo>
                  <a:lnTo>
                    <a:pt x="55500" y="16274"/>
                  </a:lnTo>
                  <a:lnTo>
                    <a:pt x="51278" y="17993"/>
                  </a:lnTo>
                  <a:lnTo>
                    <a:pt x="44470" y="19903"/>
                  </a:lnTo>
                  <a:lnTo>
                    <a:pt x="41544" y="20412"/>
                  </a:lnTo>
                  <a:lnTo>
                    <a:pt x="36175" y="23095"/>
                  </a:lnTo>
                  <a:lnTo>
                    <a:pt x="33632" y="24921"/>
                  </a:lnTo>
                  <a:lnTo>
                    <a:pt x="28690" y="26951"/>
                  </a:lnTo>
                  <a:lnTo>
                    <a:pt x="21403" y="285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223"/>
            <p:cNvSpPr/>
            <p:nvPr/>
          </p:nvSpPr>
          <p:spPr>
            <a:xfrm>
              <a:off x="6572250" y="4100550"/>
              <a:ext cx="207161" cy="400012"/>
            </a:xfrm>
            <a:custGeom>
              <a:avLst/>
              <a:gdLst/>
              <a:ahLst/>
              <a:cxnLst/>
              <a:rect l="0" t="0" r="0" b="0"/>
              <a:pathLst>
                <a:path w="207161" h="400012">
                  <a:moveTo>
                    <a:pt x="21431" y="49968"/>
                  </a:moveTo>
                  <a:lnTo>
                    <a:pt x="7445" y="49968"/>
                  </a:lnTo>
                  <a:lnTo>
                    <a:pt x="11025" y="53761"/>
                  </a:lnTo>
                  <a:lnTo>
                    <a:pt x="12113" y="55671"/>
                  </a:lnTo>
                  <a:lnTo>
                    <a:pt x="14437" y="62153"/>
                  </a:lnTo>
                  <a:lnTo>
                    <a:pt x="19800" y="69101"/>
                  </a:lnTo>
                  <a:lnTo>
                    <a:pt x="24145" y="73818"/>
                  </a:lnTo>
                  <a:lnTo>
                    <a:pt x="25622" y="76980"/>
                  </a:lnTo>
                  <a:lnTo>
                    <a:pt x="27262" y="84728"/>
                  </a:lnTo>
                  <a:lnTo>
                    <a:pt x="27992" y="93463"/>
                  </a:lnTo>
                  <a:lnTo>
                    <a:pt x="28316" y="102637"/>
                  </a:lnTo>
                  <a:lnTo>
                    <a:pt x="28460" y="112006"/>
                  </a:lnTo>
                  <a:lnTo>
                    <a:pt x="30640" y="121461"/>
                  </a:lnTo>
                  <a:lnTo>
                    <a:pt x="34214" y="133593"/>
                  </a:lnTo>
                  <a:lnTo>
                    <a:pt x="35273" y="144331"/>
                  </a:lnTo>
                  <a:lnTo>
                    <a:pt x="35421" y="148596"/>
                  </a:lnTo>
                  <a:lnTo>
                    <a:pt x="37703" y="157567"/>
                  </a:lnTo>
                  <a:lnTo>
                    <a:pt x="41363" y="166053"/>
                  </a:lnTo>
                  <a:lnTo>
                    <a:pt x="45635" y="172470"/>
                  </a:lnTo>
                  <a:lnTo>
                    <a:pt x="50180" y="177967"/>
                  </a:lnTo>
                  <a:lnTo>
                    <a:pt x="52503" y="180545"/>
                  </a:lnTo>
                  <a:lnTo>
                    <a:pt x="54846" y="182263"/>
                  </a:lnTo>
                  <a:lnTo>
                    <a:pt x="59566" y="184172"/>
                  </a:lnTo>
                  <a:lnTo>
                    <a:pt x="64309" y="185020"/>
                  </a:lnTo>
                  <a:lnTo>
                    <a:pt x="70029" y="185566"/>
                  </a:lnTo>
                  <a:lnTo>
                    <a:pt x="74812" y="185660"/>
                  </a:lnTo>
                  <a:lnTo>
                    <a:pt x="81257" y="185688"/>
                  </a:lnTo>
                  <a:lnTo>
                    <a:pt x="82746" y="184898"/>
                  </a:lnTo>
                  <a:lnTo>
                    <a:pt x="83739" y="183578"/>
                  </a:lnTo>
                  <a:lnTo>
                    <a:pt x="84401" y="181904"/>
                  </a:lnTo>
                  <a:lnTo>
                    <a:pt x="89125" y="175756"/>
                  </a:lnTo>
                  <a:lnTo>
                    <a:pt x="95552" y="165114"/>
                  </a:lnTo>
                  <a:lnTo>
                    <a:pt x="98029" y="158559"/>
                  </a:lnTo>
                  <a:lnTo>
                    <a:pt x="99924" y="152206"/>
                  </a:lnTo>
                  <a:lnTo>
                    <a:pt x="103413" y="144090"/>
                  </a:lnTo>
                  <a:lnTo>
                    <a:pt x="107609" y="133076"/>
                  </a:lnTo>
                  <a:lnTo>
                    <a:pt x="114434" y="113486"/>
                  </a:lnTo>
                  <a:lnTo>
                    <a:pt x="116770" y="106601"/>
                  </a:lnTo>
                  <a:lnTo>
                    <a:pt x="121483" y="94718"/>
                  </a:lnTo>
                  <a:lnTo>
                    <a:pt x="126224" y="83351"/>
                  </a:lnTo>
                  <a:lnTo>
                    <a:pt x="130976" y="70361"/>
                  </a:lnTo>
                  <a:lnTo>
                    <a:pt x="135734" y="58767"/>
                  </a:lnTo>
                  <a:lnTo>
                    <a:pt x="140495" y="47529"/>
                  </a:lnTo>
                  <a:lnTo>
                    <a:pt x="145257" y="34597"/>
                  </a:lnTo>
                  <a:lnTo>
                    <a:pt x="150019" y="25145"/>
                  </a:lnTo>
                  <a:lnTo>
                    <a:pt x="154782" y="18298"/>
                  </a:lnTo>
                  <a:lnTo>
                    <a:pt x="161131" y="9981"/>
                  </a:lnTo>
                  <a:lnTo>
                    <a:pt x="164295" y="0"/>
                  </a:lnTo>
                  <a:lnTo>
                    <a:pt x="164305" y="16756"/>
                  </a:lnTo>
                  <a:lnTo>
                    <a:pt x="159396" y="31884"/>
                  </a:lnTo>
                  <a:lnTo>
                    <a:pt x="158155" y="40872"/>
                  </a:lnTo>
                  <a:lnTo>
                    <a:pt x="157604" y="52276"/>
                  </a:lnTo>
                  <a:lnTo>
                    <a:pt x="158152" y="64488"/>
                  </a:lnTo>
                  <a:lnTo>
                    <a:pt x="161042" y="75207"/>
                  </a:lnTo>
                  <a:lnTo>
                    <a:pt x="162855" y="85262"/>
                  </a:lnTo>
                  <a:lnTo>
                    <a:pt x="164455" y="95817"/>
                  </a:lnTo>
                  <a:lnTo>
                    <a:pt x="165992" y="101965"/>
                  </a:lnTo>
                  <a:lnTo>
                    <a:pt x="169024" y="114353"/>
                  </a:lnTo>
                  <a:lnTo>
                    <a:pt x="170372" y="125151"/>
                  </a:lnTo>
                  <a:lnTo>
                    <a:pt x="173087" y="137357"/>
                  </a:lnTo>
                  <a:lnTo>
                    <a:pt x="174923" y="143947"/>
                  </a:lnTo>
                  <a:lnTo>
                    <a:pt x="179078" y="155501"/>
                  </a:lnTo>
                  <a:lnTo>
                    <a:pt x="183571" y="166722"/>
                  </a:lnTo>
                  <a:lnTo>
                    <a:pt x="188214" y="179646"/>
                  </a:lnTo>
                  <a:lnTo>
                    <a:pt x="192923" y="191211"/>
                  </a:lnTo>
                  <a:lnTo>
                    <a:pt x="195291" y="196517"/>
                  </a:lnTo>
                  <a:lnTo>
                    <a:pt x="197921" y="208764"/>
                  </a:lnTo>
                  <a:lnTo>
                    <a:pt x="198622" y="215363"/>
                  </a:lnTo>
                  <a:lnTo>
                    <a:pt x="199883" y="222144"/>
                  </a:lnTo>
                  <a:lnTo>
                    <a:pt x="201518" y="229046"/>
                  </a:lnTo>
                  <a:lnTo>
                    <a:pt x="203402" y="236028"/>
                  </a:lnTo>
                  <a:lnTo>
                    <a:pt x="205495" y="248020"/>
                  </a:lnTo>
                  <a:lnTo>
                    <a:pt x="206424" y="259435"/>
                  </a:lnTo>
                  <a:lnTo>
                    <a:pt x="206838" y="272446"/>
                  </a:lnTo>
                  <a:lnTo>
                    <a:pt x="207125" y="299507"/>
                  </a:lnTo>
                  <a:lnTo>
                    <a:pt x="207160" y="318952"/>
                  </a:lnTo>
                  <a:lnTo>
                    <a:pt x="205048" y="328531"/>
                  </a:lnTo>
                  <a:lnTo>
                    <a:pt x="201463" y="338080"/>
                  </a:lnTo>
                  <a:lnTo>
                    <a:pt x="197225" y="347616"/>
                  </a:lnTo>
                  <a:lnTo>
                    <a:pt x="190375" y="361910"/>
                  </a:lnTo>
                  <a:lnTo>
                    <a:pt x="185682" y="369319"/>
                  </a:lnTo>
                  <a:lnTo>
                    <a:pt x="183319" y="372406"/>
                  </a:lnTo>
                  <a:lnTo>
                    <a:pt x="180157" y="375258"/>
                  </a:lnTo>
                  <a:lnTo>
                    <a:pt x="176460" y="377953"/>
                  </a:lnTo>
                  <a:lnTo>
                    <a:pt x="172409" y="380544"/>
                  </a:lnTo>
                  <a:lnTo>
                    <a:pt x="168120" y="383064"/>
                  </a:lnTo>
                  <a:lnTo>
                    <a:pt x="163674" y="385539"/>
                  </a:lnTo>
                  <a:lnTo>
                    <a:pt x="154500" y="390404"/>
                  </a:lnTo>
                  <a:lnTo>
                    <a:pt x="145132" y="395213"/>
                  </a:lnTo>
                  <a:lnTo>
                    <a:pt x="141204" y="396813"/>
                  </a:lnTo>
                  <a:lnTo>
                    <a:pt x="137793" y="397879"/>
                  </a:lnTo>
                  <a:lnTo>
                    <a:pt x="134724" y="398590"/>
                  </a:lnTo>
                  <a:lnTo>
                    <a:pt x="130297" y="399064"/>
                  </a:lnTo>
                  <a:lnTo>
                    <a:pt x="124965" y="399380"/>
                  </a:lnTo>
                  <a:lnTo>
                    <a:pt x="110316" y="399825"/>
                  </a:lnTo>
                  <a:lnTo>
                    <a:pt x="96715" y="399957"/>
                  </a:lnTo>
                  <a:lnTo>
                    <a:pt x="51461" y="400011"/>
                  </a:lnTo>
                  <a:lnTo>
                    <a:pt x="47800" y="399217"/>
                  </a:lnTo>
                  <a:lnTo>
                    <a:pt x="41618" y="396220"/>
                  </a:lnTo>
                  <a:lnTo>
                    <a:pt x="38064" y="395102"/>
                  </a:lnTo>
                  <a:lnTo>
                    <a:pt x="34107" y="394358"/>
                  </a:lnTo>
                  <a:lnTo>
                    <a:pt x="29881" y="393861"/>
                  </a:lnTo>
                  <a:lnTo>
                    <a:pt x="26271" y="392736"/>
                  </a:lnTo>
                  <a:lnTo>
                    <a:pt x="20142" y="389370"/>
                  </a:lnTo>
                  <a:lnTo>
                    <a:pt x="14773" y="387345"/>
                  </a:lnTo>
                  <a:lnTo>
                    <a:pt x="12230" y="386805"/>
                  </a:lnTo>
                  <a:lnTo>
                    <a:pt x="10535" y="385651"/>
                  </a:lnTo>
                  <a:lnTo>
                    <a:pt x="9404" y="384088"/>
                  </a:lnTo>
                  <a:lnTo>
                    <a:pt x="8651" y="382253"/>
                  </a:lnTo>
                  <a:lnTo>
                    <a:pt x="7354" y="381029"/>
                  </a:lnTo>
                  <a:lnTo>
                    <a:pt x="5697" y="380213"/>
                  </a:lnTo>
                  <a:lnTo>
                    <a:pt x="3798" y="379669"/>
                  </a:lnTo>
                  <a:lnTo>
                    <a:pt x="2532" y="378512"/>
                  </a:lnTo>
                  <a:lnTo>
                    <a:pt x="1688" y="376948"/>
                  </a:lnTo>
                  <a:lnTo>
                    <a:pt x="1125" y="375111"/>
                  </a:lnTo>
                  <a:lnTo>
                    <a:pt x="333" y="364941"/>
                  </a:lnTo>
                  <a:lnTo>
                    <a:pt x="44" y="352521"/>
                  </a:lnTo>
                  <a:lnTo>
                    <a:pt x="0" y="3500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224"/>
            <p:cNvSpPr/>
            <p:nvPr/>
          </p:nvSpPr>
          <p:spPr>
            <a:xfrm>
              <a:off x="6850856" y="4129087"/>
              <a:ext cx="200026" cy="35720"/>
            </a:xfrm>
            <a:custGeom>
              <a:avLst/>
              <a:gdLst/>
              <a:ahLst/>
              <a:cxnLst/>
              <a:rect l="0" t="0" r="0" b="0"/>
              <a:pathLst>
                <a:path w="200026" h="35720">
                  <a:moveTo>
                    <a:pt x="0" y="35719"/>
                  </a:moveTo>
                  <a:lnTo>
                    <a:pt x="3793" y="35719"/>
                  </a:lnTo>
                  <a:lnTo>
                    <a:pt x="4910" y="34925"/>
                  </a:lnTo>
                  <a:lnTo>
                    <a:pt x="5654" y="33602"/>
                  </a:lnTo>
                  <a:lnTo>
                    <a:pt x="6151" y="31927"/>
                  </a:lnTo>
                  <a:lnTo>
                    <a:pt x="7275" y="30809"/>
                  </a:lnTo>
                  <a:lnTo>
                    <a:pt x="8819" y="30064"/>
                  </a:lnTo>
                  <a:lnTo>
                    <a:pt x="12651" y="29237"/>
                  </a:lnTo>
                  <a:lnTo>
                    <a:pt x="16999" y="28869"/>
                  </a:lnTo>
                  <a:lnTo>
                    <a:pt x="20064" y="27978"/>
                  </a:lnTo>
                  <a:lnTo>
                    <a:pt x="23694" y="26589"/>
                  </a:lnTo>
                  <a:lnTo>
                    <a:pt x="27703" y="24870"/>
                  </a:lnTo>
                  <a:lnTo>
                    <a:pt x="31168" y="23724"/>
                  </a:lnTo>
                  <a:lnTo>
                    <a:pt x="34273" y="22959"/>
                  </a:lnTo>
                  <a:lnTo>
                    <a:pt x="37136" y="22450"/>
                  </a:lnTo>
                  <a:lnTo>
                    <a:pt x="40632" y="22111"/>
                  </a:lnTo>
                  <a:lnTo>
                    <a:pt x="44551" y="21884"/>
                  </a:lnTo>
                  <a:lnTo>
                    <a:pt x="48750" y="21733"/>
                  </a:lnTo>
                  <a:lnTo>
                    <a:pt x="53138" y="20839"/>
                  </a:lnTo>
                  <a:lnTo>
                    <a:pt x="57650" y="19449"/>
                  </a:lnTo>
                  <a:lnTo>
                    <a:pt x="62246" y="17728"/>
                  </a:lnTo>
                  <a:lnTo>
                    <a:pt x="66897" y="16582"/>
                  </a:lnTo>
                  <a:lnTo>
                    <a:pt x="71585" y="15817"/>
                  </a:lnTo>
                  <a:lnTo>
                    <a:pt x="76298" y="15307"/>
                  </a:lnTo>
                  <a:lnTo>
                    <a:pt x="81028" y="14174"/>
                  </a:lnTo>
                  <a:lnTo>
                    <a:pt x="85769" y="12624"/>
                  </a:lnTo>
                  <a:lnTo>
                    <a:pt x="90517" y="10797"/>
                  </a:lnTo>
                  <a:lnTo>
                    <a:pt x="95269" y="9579"/>
                  </a:lnTo>
                  <a:lnTo>
                    <a:pt x="100025" y="8768"/>
                  </a:lnTo>
                  <a:lnTo>
                    <a:pt x="104783" y="8226"/>
                  </a:lnTo>
                  <a:lnTo>
                    <a:pt x="110336" y="7865"/>
                  </a:lnTo>
                  <a:lnTo>
                    <a:pt x="116421" y="7625"/>
                  </a:lnTo>
                  <a:lnTo>
                    <a:pt x="122857" y="7465"/>
                  </a:lnTo>
                  <a:lnTo>
                    <a:pt x="128736" y="6564"/>
                  </a:lnTo>
                  <a:lnTo>
                    <a:pt x="134243" y="5170"/>
                  </a:lnTo>
                  <a:lnTo>
                    <a:pt x="139501" y="3447"/>
                  </a:lnTo>
                  <a:lnTo>
                    <a:pt x="144594" y="2298"/>
                  </a:lnTo>
                  <a:lnTo>
                    <a:pt x="149577" y="1532"/>
                  </a:lnTo>
                  <a:lnTo>
                    <a:pt x="154486" y="1021"/>
                  </a:lnTo>
                  <a:lnTo>
                    <a:pt x="158554" y="681"/>
                  </a:lnTo>
                  <a:lnTo>
                    <a:pt x="162059" y="454"/>
                  </a:lnTo>
                  <a:lnTo>
                    <a:pt x="165190" y="303"/>
                  </a:lnTo>
                  <a:lnTo>
                    <a:pt x="172901" y="135"/>
                  </a:lnTo>
                  <a:lnTo>
                    <a:pt x="2000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225"/>
            <p:cNvSpPr/>
            <p:nvPr/>
          </p:nvSpPr>
          <p:spPr>
            <a:xfrm>
              <a:off x="6865438" y="4214812"/>
              <a:ext cx="185444" cy="7145"/>
            </a:xfrm>
            <a:custGeom>
              <a:avLst/>
              <a:gdLst/>
              <a:ahLst/>
              <a:cxnLst/>
              <a:rect l="0" t="0" r="0" b="0"/>
              <a:pathLst>
                <a:path w="185444" h="7145">
                  <a:moveTo>
                    <a:pt x="6849" y="7144"/>
                  </a:moveTo>
                  <a:lnTo>
                    <a:pt x="0" y="7144"/>
                  </a:lnTo>
                  <a:lnTo>
                    <a:pt x="90229" y="7144"/>
                  </a:lnTo>
                  <a:lnTo>
                    <a:pt x="94979" y="6350"/>
                  </a:lnTo>
                  <a:lnTo>
                    <a:pt x="99734" y="5027"/>
                  </a:lnTo>
                  <a:lnTo>
                    <a:pt x="104491" y="3352"/>
                  </a:lnTo>
                  <a:lnTo>
                    <a:pt x="109250" y="2234"/>
                  </a:lnTo>
                  <a:lnTo>
                    <a:pt x="114010" y="1489"/>
                  </a:lnTo>
                  <a:lnTo>
                    <a:pt x="118771" y="993"/>
                  </a:lnTo>
                  <a:lnTo>
                    <a:pt x="123533" y="662"/>
                  </a:lnTo>
                  <a:lnTo>
                    <a:pt x="128294" y="441"/>
                  </a:lnTo>
                  <a:lnTo>
                    <a:pt x="137819" y="196"/>
                  </a:lnTo>
                  <a:lnTo>
                    <a:pt x="18544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226"/>
            <p:cNvSpPr/>
            <p:nvPr/>
          </p:nvSpPr>
          <p:spPr>
            <a:xfrm>
              <a:off x="7200900" y="4143375"/>
              <a:ext cx="164307" cy="7144"/>
            </a:xfrm>
            <a:custGeom>
              <a:avLst/>
              <a:gdLst/>
              <a:ahLst/>
              <a:cxnLst/>
              <a:rect l="0" t="0" r="0" b="0"/>
              <a:pathLst>
                <a:path w="164307" h="7144">
                  <a:moveTo>
                    <a:pt x="0" y="7143"/>
                  </a:moveTo>
                  <a:lnTo>
                    <a:pt x="16792" y="7143"/>
                  </a:lnTo>
                  <a:lnTo>
                    <a:pt x="19926" y="6350"/>
                  </a:lnTo>
                  <a:lnTo>
                    <a:pt x="23603" y="5027"/>
                  </a:lnTo>
                  <a:lnTo>
                    <a:pt x="27641" y="3351"/>
                  </a:lnTo>
                  <a:lnTo>
                    <a:pt x="31127" y="2233"/>
                  </a:lnTo>
                  <a:lnTo>
                    <a:pt x="34245" y="1489"/>
                  </a:lnTo>
                  <a:lnTo>
                    <a:pt x="37118" y="992"/>
                  </a:lnTo>
                  <a:lnTo>
                    <a:pt x="40620" y="661"/>
                  </a:lnTo>
                  <a:lnTo>
                    <a:pt x="44543" y="441"/>
                  </a:lnTo>
                  <a:lnTo>
                    <a:pt x="53133" y="196"/>
                  </a:lnTo>
                  <a:lnTo>
                    <a:pt x="100025" y="3"/>
                  </a:lnTo>
                  <a:lnTo>
                    <a:pt x="164306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227"/>
            <p:cNvSpPr/>
            <p:nvPr/>
          </p:nvSpPr>
          <p:spPr>
            <a:xfrm>
              <a:off x="7458075" y="4036218"/>
              <a:ext cx="14287" cy="235745"/>
            </a:xfrm>
            <a:custGeom>
              <a:avLst/>
              <a:gdLst/>
              <a:ahLst/>
              <a:cxnLst/>
              <a:rect l="0" t="0" r="0" b="0"/>
              <a:pathLst>
                <a:path w="14287" h="235745">
                  <a:moveTo>
                    <a:pt x="0" y="0"/>
                  </a:moveTo>
                  <a:lnTo>
                    <a:pt x="0" y="6151"/>
                  </a:lnTo>
                  <a:lnTo>
                    <a:pt x="793" y="7276"/>
                  </a:lnTo>
                  <a:lnTo>
                    <a:pt x="2116" y="8819"/>
                  </a:lnTo>
                  <a:lnTo>
                    <a:pt x="3792" y="10642"/>
                  </a:lnTo>
                  <a:lnTo>
                    <a:pt x="4909" y="12651"/>
                  </a:lnTo>
                  <a:lnTo>
                    <a:pt x="5653" y="14784"/>
                  </a:lnTo>
                  <a:lnTo>
                    <a:pt x="6151" y="17000"/>
                  </a:lnTo>
                  <a:lnTo>
                    <a:pt x="6481" y="20065"/>
                  </a:lnTo>
                  <a:lnTo>
                    <a:pt x="6702" y="23695"/>
                  </a:lnTo>
                  <a:lnTo>
                    <a:pt x="6947" y="31169"/>
                  </a:lnTo>
                  <a:lnTo>
                    <a:pt x="7085" y="40633"/>
                  </a:lnTo>
                  <a:lnTo>
                    <a:pt x="7142" y="84366"/>
                  </a:lnTo>
                  <a:lnTo>
                    <a:pt x="7937" y="88788"/>
                  </a:lnTo>
                  <a:lnTo>
                    <a:pt x="9259" y="93323"/>
                  </a:lnTo>
                  <a:lnTo>
                    <a:pt x="10936" y="97935"/>
                  </a:lnTo>
                  <a:lnTo>
                    <a:pt x="12053" y="102596"/>
                  </a:lnTo>
                  <a:lnTo>
                    <a:pt x="12797" y="107291"/>
                  </a:lnTo>
                  <a:lnTo>
                    <a:pt x="13294" y="112009"/>
                  </a:lnTo>
                  <a:lnTo>
                    <a:pt x="13625" y="117535"/>
                  </a:lnTo>
                  <a:lnTo>
                    <a:pt x="13993" y="130026"/>
                  </a:lnTo>
                  <a:lnTo>
                    <a:pt x="14229" y="146834"/>
                  </a:lnTo>
                  <a:lnTo>
                    <a:pt x="14286" y="200719"/>
                  </a:lnTo>
                  <a:lnTo>
                    <a:pt x="13492" y="204457"/>
                  </a:lnTo>
                  <a:lnTo>
                    <a:pt x="12171" y="208536"/>
                  </a:lnTo>
                  <a:lnTo>
                    <a:pt x="10494" y="212843"/>
                  </a:lnTo>
                  <a:lnTo>
                    <a:pt x="9377" y="216508"/>
                  </a:lnTo>
                  <a:lnTo>
                    <a:pt x="8633" y="219745"/>
                  </a:lnTo>
                  <a:lnTo>
                    <a:pt x="8136" y="222697"/>
                  </a:lnTo>
                  <a:lnTo>
                    <a:pt x="7805" y="225458"/>
                  </a:lnTo>
                  <a:lnTo>
                    <a:pt x="7438" y="230644"/>
                  </a:lnTo>
                  <a:lnTo>
                    <a:pt x="7143" y="2357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228"/>
            <p:cNvSpPr/>
            <p:nvPr/>
          </p:nvSpPr>
          <p:spPr>
            <a:xfrm>
              <a:off x="7572414" y="3993687"/>
              <a:ext cx="121394" cy="260681"/>
            </a:xfrm>
            <a:custGeom>
              <a:avLst/>
              <a:gdLst/>
              <a:ahLst/>
              <a:cxnLst/>
              <a:rect l="0" t="0" r="0" b="0"/>
              <a:pathLst>
                <a:path w="121394" h="260681">
                  <a:moveTo>
                    <a:pt x="85686" y="21100"/>
                  </a:moveTo>
                  <a:lnTo>
                    <a:pt x="81893" y="17308"/>
                  </a:lnTo>
                  <a:lnTo>
                    <a:pt x="79982" y="16190"/>
                  </a:lnTo>
                  <a:lnTo>
                    <a:pt x="77915" y="15446"/>
                  </a:lnTo>
                  <a:lnTo>
                    <a:pt x="72685" y="14250"/>
                  </a:lnTo>
                  <a:lnTo>
                    <a:pt x="69854" y="16204"/>
                  </a:lnTo>
                  <a:lnTo>
                    <a:pt x="67987" y="17836"/>
                  </a:lnTo>
                  <a:lnTo>
                    <a:pt x="65949" y="18924"/>
                  </a:lnTo>
                  <a:lnTo>
                    <a:pt x="63796" y="19649"/>
                  </a:lnTo>
                  <a:lnTo>
                    <a:pt x="61568" y="20133"/>
                  </a:lnTo>
                  <a:lnTo>
                    <a:pt x="58494" y="21249"/>
                  </a:lnTo>
                  <a:lnTo>
                    <a:pt x="54858" y="22787"/>
                  </a:lnTo>
                  <a:lnTo>
                    <a:pt x="50847" y="24606"/>
                  </a:lnTo>
                  <a:lnTo>
                    <a:pt x="47379" y="26612"/>
                  </a:lnTo>
                  <a:lnTo>
                    <a:pt x="44273" y="28743"/>
                  </a:lnTo>
                  <a:lnTo>
                    <a:pt x="41408" y="30958"/>
                  </a:lnTo>
                  <a:lnTo>
                    <a:pt x="38705" y="33228"/>
                  </a:lnTo>
                  <a:lnTo>
                    <a:pt x="36109" y="35536"/>
                  </a:lnTo>
                  <a:lnTo>
                    <a:pt x="33585" y="37868"/>
                  </a:lnTo>
                  <a:lnTo>
                    <a:pt x="30314" y="40216"/>
                  </a:lnTo>
                  <a:lnTo>
                    <a:pt x="26546" y="42575"/>
                  </a:lnTo>
                  <a:lnTo>
                    <a:pt x="22447" y="44942"/>
                  </a:lnTo>
                  <a:lnTo>
                    <a:pt x="18921" y="48107"/>
                  </a:lnTo>
                  <a:lnTo>
                    <a:pt x="15776" y="51804"/>
                  </a:lnTo>
                  <a:lnTo>
                    <a:pt x="12885" y="55857"/>
                  </a:lnTo>
                  <a:lnTo>
                    <a:pt x="10165" y="59353"/>
                  </a:lnTo>
                  <a:lnTo>
                    <a:pt x="7557" y="62477"/>
                  </a:lnTo>
                  <a:lnTo>
                    <a:pt x="5025" y="65354"/>
                  </a:lnTo>
                  <a:lnTo>
                    <a:pt x="3337" y="68065"/>
                  </a:lnTo>
                  <a:lnTo>
                    <a:pt x="628" y="76003"/>
                  </a:lnTo>
                  <a:lnTo>
                    <a:pt x="405" y="76752"/>
                  </a:lnTo>
                  <a:lnTo>
                    <a:pt x="49" y="83657"/>
                  </a:lnTo>
                  <a:lnTo>
                    <a:pt x="0" y="88062"/>
                  </a:lnTo>
                  <a:lnTo>
                    <a:pt x="781" y="90347"/>
                  </a:lnTo>
                  <a:lnTo>
                    <a:pt x="3764" y="95004"/>
                  </a:lnTo>
                  <a:lnTo>
                    <a:pt x="5620" y="99719"/>
                  </a:lnTo>
                  <a:lnTo>
                    <a:pt x="6114" y="102088"/>
                  </a:lnTo>
                  <a:lnTo>
                    <a:pt x="7238" y="103667"/>
                  </a:lnTo>
                  <a:lnTo>
                    <a:pt x="8781" y="104719"/>
                  </a:lnTo>
                  <a:lnTo>
                    <a:pt x="10604" y="105422"/>
                  </a:lnTo>
                  <a:lnTo>
                    <a:pt x="12612" y="106683"/>
                  </a:lnTo>
                  <a:lnTo>
                    <a:pt x="14745" y="108318"/>
                  </a:lnTo>
                  <a:lnTo>
                    <a:pt x="16961" y="110202"/>
                  </a:lnTo>
                  <a:lnTo>
                    <a:pt x="20025" y="112251"/>
                  </a:lnTo>
                  <a:lnTo>
                    <a:pt x="23655" y="114411"/>
                  </a:lnTo>
                  <a:lnTo>
                    <a:pt x="27663" y="116645"/>
                  </a:lnTo>
                  <a:lnTo>
                    <a:pt x="31129" y="118134"/>
                  </a:lnTo>
                  <a:lnTo>
                    <a:pt x="34234" y="119127"/>
                  </a:lnTo>
                  <a:lnTo>
                    <a:pt x="37097" y="119789"/>
                  </a:lnTo>
                  <a:lnTo>
                    <a:pt x="39800" y="121024"/>
                  </a:lnTo>
                  <a:lnTo>
                    <a:pt x="42395" y="122641"/>
                  </a:lnTo>
                  <a:lnTo>
                    <a:pt x="44918" y="124513"/>
                  </a:lnTo>
                  <a:lnTo>
                    <a:pt x="48189" y="125760"/>
                  </a:lnTo>
                  <a:lnTo>
                    <a:pt x="51957" y="126592"/>
                  </a:lnTo>
                  <a:lnTo>
                    <a:pt x="56056" y="127147"/>
                  </a:lnTo>
                  <a:lnTo>
                    <a:pt x="59582" y="128311"/>
                  </a:lnTo>
                  <a:lnTo>
                    <a:pt x="62727" y="129880"/>
                  </a:lnTo>
                  <a:lnTo>
                    <a:pt x="65617" y="131720"/>
                  </a:lnTo>
                  <a:lnTo>
                    <a:pt x="69131" y="133740"/>
                  </a:lnTo>
                  <a:lnTo>
                    <a:pt x="77271" y="138102"/>
                  </a:lnTo>
                  <a:lnTo>
                    <a:pt x="80870" y="140376"/>
                  </a:lnTo>
                  <a:lnTo>
                    <a:pt x="84062" y="142686"/>
                  </a:lnTo>
                  <a:lnTo>
                    <a:pt x="86985" y="145020"/>
                  </a:lnTo>
                  <a:lnTo>
                    <a:pt x="89726" y="147370"/>
                  </a:lnTo>
                  <a:lnTo>
                    <a:pt x="92349" y="149730"/>
                  </a:lnTo>
                  <a:lnTo>
                    <a:pt x="97378" y="154469"/>
                  </a:lnTo>
                  <a:lnTo>
                    <a:pt x="109470" y="166359"/>
                  </a:lnTo>
                  <a:lnTo>
                    <a:pt x="111067" y="169533"/>
                  </a:lnTo>
                  <a:lnTo>
                    <a:pt x="112840" y="177293"/>
                  </a:lnTo>
                  <a:lnTo>
                    <a:pt x="113630" y="183917"/>
                  </a:lnTo>
                  <a:lnTo>
                    <a:pt x="113980" y="190301"/>
                  </a:lnTo>
                  <a:lnTo>
                    <a:pt x="114178" y="202026"/>
                  </a:lnTo>
                  <a:lnTo>
                    <a:pt x="114224" y="208139"/>
                  </a:lnTo>
                  <a:lnTo>
                    <a:pt x="112127" y="215618"/>
                  </a:lnTo>
                  <a:lnTo>
                    <a:pt x="108551" y="223440"/>
                  </a:lnTo>
                  <a:lnTo>
                    <a:pt x="106484" y="226637"/>
                  </a:lnTo>
                  <a:lnTo>
                    <a:pt x="104314" y="229562"/>
                  </a:lnTo>
                  <a:lnTo>
                    <a:pt x="102074" y="232306"/>
                  </a:lnTo>
                  <a:lnTo>
                    <a:pt x="99785" y="234929"/>
                  </a:lnTo>
                  <a:lnTo>
                    <a:pt x="97468" y="237471"/>
                  </a:lnTo>
                  <a:lnTo>
                    <a:pt x="94334" y="239960"/>
                  </a:lnTo>
                  <a:lnTo>
                    <a:pt x="90657" y="242413"/>
                  </a:lnTo>
                  <a:lnTo>
                    <a:pt x="86619" y="244842"/>
                  </a:lnTo>
                  <a:lnTo>
                    <a:pt x="83133" y="247255"/>
                  </a:lnTo>
                  <a:lnTo>
                    <a:pt x="80015" y="249658"/>
                  </a:lnTo>
                  <a:lnTo>
                    <a:pt x="77143" y="252053"/>
                  </a:lnTo>
                  <a:lnTo>
                    <a:pt x="74434" y="253650"/>
                  </a:lnTo>
                  <a:lnTo>
                    <a:pt x="71835" y="254715"/>
                  </a:lnTo>
                  <a:lnTo>
                    <a:pt x="69307" y="255424"/>
                  </a:lnTo>
                  <a:lnTo>
                    <a:pt x="66036" y="256691"/>
                  </a:lnTo>
                  <a:lnTo>
                    <a:pt x="62267" y="258330"/>
                  </a:lnTo>
                  <a:lnTo>
                    <a:pt x="58166" y="260216"/>
                  </a:lnTo>
                  <a:lnTo>
                    <a:pt x="54640" y="260680"/>
                  </a:lnTo>
                  <a:lnTo>
                    <a:pt x="51495" y="260195"/>
                  </a:lnTo>
                  <a:lnTo>
                    <a:pt x="48604" y="259077"/>
                  </a:lnTo>
                  <a:lnTo>
                    <a:pt x="45883" y="258333"/>
                  </a:lnTo>
                  <a:lnTo>
                    <a:pt x="43276" y="257837"/>
                  </a:lnTo>
                  <a:lnTo>
                    <a:pt x="40743" y="257506"/>
                  </a:lnTo>
                  <a:lnTo>
                    <a:pt x="38261" y="257285"/>
                  </a:lnTo>
                  <a:lnTo>
                    <a:pt x="35813" y="257138"/>
                  </a:lnTo>
                  <a:lnTo>
                    <a:pt x="33388" y="257040"/>
                  </a:lnTo>
                  <a:lnTo>
                    <a:pt x="30976" y="256181"/>
                  </a:lnTo>
                  <a:lnTo>
                    <a:pt x="28576" y="254814"/>
                  </a:lnTo>
                  <a:lnTo>
                    <a:pt x="26181" y="253110"/>
                  </a:lnTo>
                  <a:lnTo>
                    <a:pt x="23791" y="251973"/>
                  </a:lnTo>
                  <a:lnTo>
                    <a:pt x="21404" y="251215"/>
                  </a:lnTo>
                  <a:lnTo>
                    <a:pt x="19018" y="250710"/>
                  </a:lnTo>
                  <a:lnTo>
                    <a:pt x="17428" y="249580"/>
                  </a:lnTo>
                  <a:lnTo>
                    <a:pt x="16368" y="248032"/>
                  </a:lnTo>
                  <a:lnTo>
                    <a:pt x="15662" y="246207"/>
                  </a:lnTo>
                  <a:lnTo>
                    <a:pt x="14396" y="244990"/>
                  </a:lnTo>
                  <a:lnTo>
                    <a:pt x="12760" y="244179"/>
                  </a:lnTo>
                  <a:lnTo>
                    <a:pt x="10875" y="243638"/>
                  </a:lnTo>
                  <a:lnTo>
                    <a:pt x="9617" y="242483"/>
                  </a:lnTo>
                  <a:lnTo>
                    <a:pt x="8780" y="240920"/>
                  </a:lnTo>
                  <a:lnTo>
                    <a:pt x="7849" y="237067"/>
                  </a:lnTo>
                  <a:lnTo>
                    <a:pt x="7436" y="232708"/>
                  </a:lnTo>
                  <a:lnTo>
                    <a:pt x="8120" y="230435"/>
                  </a:lnTo>
                  <a:lnTo>
                    <a:pt x="10995" y="225792"/>
                  </a:lnTo>
                  <a:lnTo>
                    <a:pt x="12802" y="218966"/>
                  </a:lnTo>
                  <a:lnTo>
                    <a:pt x="13284" y="214923"/>
                  </a:lnTo>
                  <a:lnTo>
                    <a:pt x="14399" y="211434"/>
                  </a:lnTo>
                  <a:lnTo>
                    <a:pt x="17755" y="205441"/>
                  </a:lnTo>
                  <a:lnTo>
                    <a:pt x="19761" y="202732"/>
                  </a:lnTo>
                  <a:lnTo>
                    <a:pt x="21892" y="200132"/>
                  </a:lnTo>
                  <a:lnTo>
                    <a:pt x="24106" y="197604"/>
                  </a:lnTo>
                  <a:lnTo>
                    <a:pt x="26376" y="194332"/>
                  </a:lnTo>
                  <a:lnTo>
                    <a:pt x="28684" y="190563"/>
                  </a:lnTo>
                  <a:lnTo>
                    <a:pt x="31016" y="186463"/>
                  </a:lnTo>
                  <a:lnTo>
                    <a:pt x="33364" y="182936"/>
                  </a:lnTo>
                  <a:lnTo>
                    <a:pt x="35723" y="179790"/>
                  </a:lnTo>
                  <a:lnTo>
                    <a:pt x="38091" y="176900"/>
                  </a:lnTo>
                  <a:lnTo>
                    <a:pt x="41255" y="173385"/>
                  </a:lnTo>
                  <a:lnTo>
                    <a:pt x="49006" y="165247"/>
                  </a:lnTo>
                  <a:lnTo>
                    <a:pt x="94105" y="119840"/>
                  </a:lnTo>
                  <a:lnTo>
                    <a:pt x="96855" y="116295"/>
                  </a:lnTo>
                  <a:lnTo>
                    <a:pt x="99482" y="112345"/>
                  </a:lnTo>
                  <a:lnTo>
                    <a:pt x="102026" y="108123"/>
                  </a:lnTo>
                  <a:lnTo>
                    <a:pt x="104517" y="104516"/>
                  </a:lnTo>
                  <a:lnTo>
                    <a:pt x="106971" y="101317"/>
                  </a:lnTo>
                  <a:lnTo>
                    <a:pt x="109400" y="98390"/>
                  </a:lnTo>
                  <a:lnTo>
                    <a:pt x="111814" y="94852"/>
                  </a:lnTo>
                  <a:lnTo>
                    <a:pt x="114218" y="90905"/>
                  </a:lnTo>
                  <a:lnTo>
                    <a:pt x="116613" y="86687"/>
                  </a:lnTo>
                  <a:lnTo>
                    <a:pt x="119275" y="79883"/>
                  </a:lnTo>
                  <a:lnTo>
                    <a:pt x="120458" y="74213"/>
                  </a:lnTo>
                  <a:lnTo>
                    <a:pt x="120984" y="69048"/>
                  </a:lnTo>
                  <a:lnTo>
                    <a:pt x="121217" y="61989"/>
                  </a:lnTo>
                  <a:lnTo>
                    <a:pt x="121393" y="34302"/>
                  </a:lnTo>
                  <a:lnTo>
                    <a:pt x="120604" y="31489"/>
                  </a:lnTo>
                  <a:lnTo>
                    <a:pt x="117608" y="26246"/>
                  </a:lnTo>
                  <a:lnTo>
                    <a:pt x="115698" y="23737"/>
                  </a:lnTo>
                  <a:lnTo>
                    <a:pt x="113632" y="21271"/>
                  </a:lnTo>
                  <a:lnTo>
                    <a:pt x="111461" y="18832"/>
                  </a:lnTo>
                  <a:lnTo>
                    <a:pt x="106931" y="14007"/>
                  </a:lnTo>
                  <a:lnTo>
                    <a:pt x="104611" y="11609"/>
                  </a:lnTo>
                  <a:lnTo>
                    <a:pt x="102272" y="10010"/>
                  </a:lnTo>
                  <a:lnTo>
                    <a:pt x="99918" y="8944"/>
                  </a:lnTo>
                  <a:lnTo>
                    <a:pt x="97555" y="8233"/>
                  </a:lnTo>
                  <a:lnTo>
                    <a:pt x="95186" y="6966"/>
                  </a:lnTo>
                  <a:lnTo>
                    <a:pt x="92813" y="5327"/>
                  </a:lnTo>
                  <a:lnTo>
                    <a:pt x="90437" y="3441"/>
                  </a:lnTo>
                  <a:lnTo>
                    <a:pt x="87265" y="2184"/>
                  </a:lnTo>
                  <a:lnTo>
                    <a:pt x="83564" y="1345"/>
                  </a:lnTo>
                  <a:lnTo>
                    <a:pt x="79509" y="787"/>
                  </a:lnTo>
                  <a:lnTo>
                    <a:pt x="76011" y="414"/>
                  </a:lnTo>
                  <a:lnTo>
                    <a:pt x="72886" y="166"/>
                  </a:lnTo>
                  <a:lnTo>
                    <a:pt x="70009" y="0"/>
                  </a:lnTo>
                  <a:lnTo>
                    <a:pt x="67297" y="683"/>
                  </a:lnTo>
                  <a:lnTo>
                    <a:pt x="64695" y="1933"/>
                  </a:lnTo>
                  <a:lnTo>
                    <a:pt x="62168" y="3559"/>
                  </a:lnTo>
                  <a:lnTo>
                    <a:pt x="58894" y="4644"/>
                  </a:lnTo>
                  <a:lnTo>
                    <a:pt x="55125" y="5367"/>
                  </a:lnTo>
                  <a:lnTo>
                    <a:pt x="51025" y="5849"/>
                  </a:lnTo>
                  <a:lnTo>
                    <a:pt x="47496" y="6170"/>
                  </a:lnTo>
                  <a:lnTo>
                    <a:pt x="44352" y="6384"/>
                  </a:lnTo>
                  <a:lnTo>
                    <a:pt x="41461" y="6527"/>
                  </a:lnTo>
                  <a:lnTo>
                    <a:pt x="38740" y="7416"/>
                  </a:lnTo>
                  <a:lnTo>
                    <a:pt x="36133" y="8802"/>
                  </a:lnTo>
                  <a:lnTo>
                    <a:pt x="33600" y="10520"/>
                  </a:lnTo>
                  <a:lnTo>
                    <a:pt x="31118" y="11666"/>
                  </a:lnTo>
                  <a:lnTo>
                    <a:pt x="28670" y="12429"/>
                  </a:lnTo>
                  <a:lnTo>
                    <a:pt x="21392" y="139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55134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85"/>
          <p:cNvSpPr/>
          <p:nvPr/>
        </p:nvSpPr>
        <p:spPr>
          <a:xfrm>
            <a:off x="2200275" y="1000125"/>
            <a:ext cx="207169" cy="264319"/>
          </a:xfrm>
          <a:custGeom>
            <a:avLst/>
            <a:gdLst/>
            <a:ahLst/>
            <a:cxnLst/>
            <a:rect l="0" t="0" r="0" b="0"/>
            <a:pathLst>
              <a:path w="207169" h="264319">
                <a:moveTo>
                  <a:pt x="0" y="0"/>
                </a:moveTo>
                <a:lnTo>
                  <a:pt x="7143" y="0"/>
                </a:lnTo>
                <a:lnTo>
                  <a:pt x="7143" y="6849"/>
                </a:lnTo>
                <a:lnTo>
                  <a:pt x="10936" y="7056"/>
                </a:lnTo>
                <a:lnTo>
                  <a:pt x="12053" y="7879"/>
                </a:lnTo>
                <a:lnTo>
                  <a:pt x="12798" y="9221"/>
                </a:lnTo>
                <a:lnTo>
                  <a:pt x="13294" y="10910"/>
                </a:lnTo>
                <a:lnTo>
                  <a:pt x="14419" y="12035"/>
                </a:lnTo>
                <a:lnTo>
                  <a:pt x="15962" y="12786"/>
                </a:lnTo>
                <a:lnTo>
                  <a:pt x="17785" y="13286"/>
                </a:lnTo>
                <a:lnTo>
                  <a:pt x="19000" y="14414"/>
                </a:lnTo>
                <a:lnTo>
                  <a:pt x="19811" y="15959"/>
                </a:lnTo>
                <a:lnTo>
                  <a:pt x="21336" y="21111"/>
                </a:lnTo>
                <a:lnTo>
                  <a:pt x="21429" y="29167"/>
                </a:lnTo>
                <a:lnTo>
                  <a:pt x="21431" y="39209"/>
                </a:lnTo>
                <a:lnTo>
                  <a:pt x="22225" y="40426"/>
                </a:lnTo>
                <a:lnTo>
                  <a:pt x="23547" y="41238"/>
                </a:lnTo>
                <a:lnTo>
                  <a:pt x="25223" y="41780"/>
                </a:lnTo>
                <a:lnTo>
                  <a:pt x="26340" y="42934"/>
                </a:lnTo>
                <a:lnTo>
                  <a:pt x="27085" y="44498"/>
                </a:lnTo>
                <a:lnTo>
                  <a:pt x="28280" y="48918"/>
                </a:lnTo>
                <a:lnTo>
                  <a:pt x="28516" y="55494"/>
                </a:lnTo>
                <a:lnTo>
                  <a:pt x="28567" y="62978"/>
                </a:lnTo>
                <a:lnTo>
                  <a:pt x="30688" y="65825"/>
                </a:lnTo>
                <a:lnTo>
                  <a:pt x="32365" y="67696"/>
                </a:lnTo>
                <a:lnTo>
                  <a:pt x="33483" y="69737"/>
                </a:lnTo>
                <a:lnTo>
                  <a:pt x="35424" y="77259"/>
                </a:lnTo>
                <a:lnTo>
                  <a:pt x="35660" y="84023"/>
                </a:lnTo>
                <a:lnTo>
                  <a:pt x="35718" y="152400"/>
                </a:lnTo>
                <a:lnTo>
                  <a:pt x="34925" y="154781"/>
                </a:lnTo>
                <a:lnTo>
                  <a:pt x="31926" y="159543"/>
                </a:lnTo>
                <a:lnTo>
                  <a:pt x="31602" y="161925"/>
                </a:lnTo>
                <a:lnTo>
                  <a:pt x="32181" y="164306"/>
                </a:lnTo>
                <a:lnTo>
                  <a:pt x="34146" y="169068"/>
                </a:lnTo>
                <a:lnTo>
                  <a:pt x="35252" y="176212"/>
                </a:lnTo>
                <a:lnTo>
                  <a:pt x="35511" y="180975"/>
                </a:lnTo>
                <a:lnTo>
                  <a:pt x="34787" y="183356"/>
                </a:lnTo>
                <a:lnTo>
                  <a:pt x="30768" y="190500"/>
                </a:lnTo>
                <a:lnTo>
                  <a:pt x="29549" y="195262"/>
                </a:lnTo>
                <a:lnTo>
                  <a:pt x="28863" y="202406"/>
                </a:lnTo>
                <a:lnTo>
                  <a:pt x="28660" y="209550"/>
                </a:lnTo>
                <a:lnTo>
                  <a:pt x="28575" y="264228"/>
                </a:lnTo>
                <a:lnTo>
                  <a:pt x="34725" y="264310"/>
                </a:lnTo>
                <a:lnTo>
                  <a:pt x="52485" y="264318"/>
                </a:lnTo>
                <a:lnTo>
                  <a:pt x="54834" y="263524"/>
                </a:lnTo>
                <a:lnTo>
                  <a:pt x="59560" y="260526"/>
                </a:lnTo>
                <a:lnTo>
                  <a:pt x="62725" y="259409"/>
                </a:lnTo>
                <a:lnTo>
                  <a:pt x="66423" y="258664"/>
                </a:lnTo>
                <a:lnTo>
                  <a:pt x="70475" y="258168"/>
                </a:lnTo>
                <a:lnTo>
                  <a:pt x="74765" y="257043"/>
                </a:lnTo>
                <a:lnTo>
                  <a:pt x="79212" y="255499"/>
                </a:lnTo>
                <a:lnTo>
                  <a:pt x="83764" y="253676"/>
                </a:lnTo>
                <a:lnTo>
                  <a:pt x="88386" y="252461"/>
                </a:lnTo>
                <a:lnTo>
                  <a:pt x="93055" y="251651"/>
                </a:lnTo>
                <a:lnTo>
                  <a:pt x="97755" y="251111"/>
                </a:lnTo>
                <a:lnTo>
                  <a:pt x="101683" y="250751"/>
                </a:lnTo>
                <a:lnTo>
                  <a:pt x="105094" y="250511"/>
                </a:lnTo>
                <a:lnTo>
                  <a:pt x="108163" y="250351"/>
                </a:lnTo>
                <a:lnTo>
                  <a:pt x="111796" y="249450"/>
                </a:lnTo>
                <a:lnTo>
                  <a:pt x="115806" y="248056"/>
                </a:lnTo>
                <a:lnTo>
                  <a:pt x="120066" y="246333"/>
                </a:lnTo>
                <a:lnTo>
                  <a:pt x="123700" y="245185"/>
                </a:lnTo>
                <a:lnTo>
                  <a:pt x="129855" y="243908"/>
                </a:lnTo>
                <a:lnTo>
                  <a:pt x="133401" y="243568"/>
                </a:lnTo>
                <a:lnTo>
                  <a:pt x="137353" y="243341"/>
                </a:lnTo>
                <a:lnTo>
                  <a:pt x="145183" y="243089"/>
                </a:lnTo>
                <a:lnTo>
                  <a:pt x="154847" y="242947"/>
                </a:lnTo>
                <a:lnTo>
                  <a:pt x="199693" y="242887"/>
                </a:lnTo>
                <a:lnTo>
                  <a:pt x="199995" y="236736"/>
                </a:lnTo>
                <a:lnTo>
                  <a:pt x="200799" y="236405"/>
                </a:lnTo>
                <a:lnTo>
                  <a:pt x="207168" y="2357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86"/>
          <p:cNvSpPr/>
          <p:nvPr/>
        </p:nvSpPr>
        <p:spPr>
          <a:xfrm>
            <a:off x="2378868" y="1028787"/>
            <a:ext cx="56859" cy="442825"/>
          </a:xfrm>
          <a:custGeom>
            <a:avLst/>
            <a:gdLst/>
            <a:ahLst/>
            <a:cxnLst/>
            <a:rect l="0" t="0" r="0" b="0"/>
            <a:pathLst>
              <a:path w="56859" h="442825">
                <a:moveTo>
                  <a:pt x="0" y="7056"/>
                </a:moveTo>
                <a:lnTo>
                  <a:pt x="0" y="906"/>
                </a:lnTo>
                <a:lnTo>
                  <a:pt x="794" y="574"/>
                </a:lnTo>
                <a:lnTo>
                  <a:pt x="2117" y="354"/>
                </a:lnTo>
                <a:lnTo>
                  <a:pt x="6151" y="0"/>
                </a:lnTo>
                <a:lnTo>
                  <a:pt x="6482" y="764"/>
                </a:lnTo>
                <a:lnTo>
                  <a:pt x="7086" y="7193"/>
                </a:lnTo>
                <a:lnTo>
                  <a:pt x="7118" y="10557"/>
                </a:lnTo>
                <a:lnTo>
                  <a:pt x="7921" y="12565"/>
                </a:lnTo>
                <a:lnTo>
                  <a:pt x="9249" y="14697"/>
                </a:lnTo>
                <a:lnTo>
                  <a:pt x="10929" y="16913"/>
                </a:lnTo>
                <a:lnTo>
                  <a:pt x="12048" y="19184"/>
                </a:lnTo>
                <a:lnTo>
                  <a:pt x="13292" y="23823"/>
                </a:lnTo>
                <a:lnTo>
                  <a:pt x="14418" y="26965"/>
                </a:lnTo>
                <a:lnTo>
                  <a:pt x="15962" y="30648"/>
                </a:lnTo>
                <a:lnTo>
                  <a:pt x="17785" y="34690"/>
                </a:lnTo>
                <a:lnTo>
                  <a:pt x="19001" y="38179"/>
                </a:lnTo>
                <a:lnTo>
                  <a:pt x="20351" y="44172"/>
                </a:lnTo>
                <a:lnTo>
                  <a:pt x="21111" y="55801"/>
                </a:lnTo>
                <a:lnTo>
                  <a:pt x="22012" y="60190"/>
                </a:lnTo>
                <a:lnTo>
                  <a:pt x="23406" y="64704"/>
                </a:lnTo>
                <a:lnTo>
                  <a:pt x="25129" y="69301"/>
                </a:lnTo>
                <a:lnTo>
                  <a:pt x="26278" y="73952"/>
                </a:lnTo>
                <a:lnTo>
                  <a:pt x="27554" y="83355"/>
                </a:lnTo>
                <a:lnTo>
                  <a:pt x="28121" y="92825"/>
                </a:lnTo>
                <a:lnTo>
                  <a:pt x="28374" y="103119"/>
                </a:lnTo>
                <a:lnTo>
                  <a:pt x="28549" y="132272"/>
                </a:lnTo>
                <a:lnTo>
                  <a:pt x="29351" y="138159"/>
                </a:lnTo>
                <a:lnTo>
                  <a:pt x="30680" y="144464"/>
                </a:lnTo>
                <a:lnTo>
                  <a:pt x="32360" y="151049"/>
                </a:lnTo>
                <a:lnTo>
                  <a:pt x="33480" y="157820"/>
                </a:lnTo>
                <a:lnTo>
                  <a:pt x="34226" y="164716"/>
                </a:lnTo>
                <a:lnTo>
                  <a:pt x="35056" y="177933"/>
                </a:lnTo>
                <a:lnTo>
                  <a:pt x="35424" y="189100"/>
                </a:lnTo>
                <a:lnTo>
                  <a:pt x="35680" y="221823"/>
                </a:lnTo>
                <a:lnTo>
                  <a:pt x="35718" y="289022"/>
                </a:lnTo>
                <a:lnTo>
                  <a:pt x="36512" y="295046"/>
                </a:lnTo>
                <a:lnTo>
                  <a:pt x="37836" y="301443"/>
                </a:lnTo>
                <a:lnTo>
                  <a:pt x="39511" y="308089"/>
                </a:lnTo>
                <a:lnTo>
                  <a:pt x="39256" y="321824"/>
                </a:lnTo>
                <a:lnTo>
                  <a:pt x="38077" y="328820"/>
                </a:lnTo>
                <a:lnTo>
                  <a:pt x="38884" y="340827"/>
                </a:lnTo>
                <a:lnTo>
                  <a:pt x="40210" y="346251"/>
                </a:lnTo>
                <a:lnTo>
                  <a:pt x="41684" y="356512"/>
                </a:lnTo>
                <a:lnTo>
                  <a:pt x="42339" y="366364"/>
                </a:lnTo>
                <a:lnTo>
                  <a:pt x="42630" y="376034"/>
                </a:lnTo>
                <a:lnTo>
                  <a:pt x="43501" y="380835"/>
                </a:lnTo>
                <a:lnTo>
                  <a:pt x="44876" y="385623"/>
                </a:lnTo>
                <a:lnTo>
                  <a:pt x="46586" y="390403"/>
                </a:lnTo>
                <a:lnTo>
                  <a:pt x="47726" y="394383"/>
                </a:lnTo>
                <a:lnTo>
                  <a:pt x="49331" y="404571"/>
                </a:lnTo>
                <a:lnTo>
                  <a:pt x="49806" y="416497"/>
                </a:lnTo>
                <a:lnTo>
                  <a:pt x="49918" y="422657"/>
                </a:lnTo>
                <a:lnTo>
                  <a:pt x="50741" y="425411"/>
                </a:lnTo>
                <a:lnTo>
                  <a:pt x="52084" y="428041"/>
                </a:lnTo>
                <a:lnTo>
                  <a:pt x="56149" y="434172"/>
                </a:lnTo>
                <a:lnTo>
                  <a:pt x="56706" y="437127"/>
                </a:lnTo>
                <a:lnTo>
                  <a:pt x="56854" y="439026"/>
                </a:lnTo>
                <a:lnTo>
                  <a:pt x="56159" y="440293"/>
                </a:lnTo>
                <a:lnTo>
                  <a:pt x="54902" y="441137"/>
                </a:lnTo>
                <a:lnTo>
                  <a:pt x="50091" y="442796"/>
                </a:lnTo>
                <a:lnTo>
                  <a:pt x="56858" y="442824"/>
                </a:lnTo>
                <a:lnTo>
                  <a:pt x="56162" y="442031"/>
                </a:lnTo>
                <a:lnTo>
                  <a:pt x="50974" y="436674"/>
                </a:lnTo>
                <a:lnTo>
                  <a:pt x="50436" y="434006"/>
                </a:lnTo>
                <a:lnTo>
                  <a:pt x="50007" y="4285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87"/>
          <p:cNvSpPr/>
          <p:nvPr/>
        </p:nvSpPr>
        <p:spPr>
          <a:xfrm>
            <a:off x="2529880" y="1185864"/>
            <a:ext cx="198029" cy="321467"/>
          </a:xfrm>
          <a:custGeom>
            <a:avLst/>
            <a:gdLst/>
            <a:ahLst/>
            <a:cxnLst/>
            <a:rect l="0" t="0" r="0" b="0"/>
            <a:pathLst>
              <a:path w="198029" h="321467">
                <a:moveTo>
                  <a:pt x="6151" y="7142"/>
                </a:moveTo>
                <a:lnTo>
                  <a:pt x="6151" y="24"/>
                </a:lnTo>
                <a:lnTo>
                  <a:pt x="0" y="0"/>
                </a:lnTo>
                <a:lnTo>
                  <a:pt x="463" y="793"/>
                </a:lnTo>
                <a:lnTo>
                  <a:pt x="5245" y="6149"/>
                </a:lnTo>
                <a:lnTo>
                  <a:pt x="5748" y="8817"/>
                </a:lnTo>
                <a:lnTo>
                  <a:pt x="6071" y="13205"/>
                </a:lnTo>
                <a:lnTo>
                  <a:pt x="11045" y="19775"/>
                </a:lnTo>
                <a:lnTo>
                  <a:pt x="12295" y="24134"/>
                </a:lnTo>
                <a:lnTo>
                  <a:pt x="12998" y="31050"/>
                </a:lnTo>
                <a:lnTo>
                  <a:pt x="13891" y="33399"/>
                </a:lnTo>
                <a:lnTo>
                  <a:pt x="18145" y="40498"/>
                </a:lnTo>
                <a:lnTo>
                  <a:pt x="20553" y="48422"/>
                </a:lnTo>
                <a:lnTo>
                  <a:pt x="23929" y="56180"/>
                </a:lnTo>
                <a:lnTo>
                  <a:pt x="25958" y="62803"/>
                </a:lnTo>
                <a:lnTo>
                  <a:pt x="26500" y="65681"/>
                </a:lnTo>
                <a:lnTo>
                  <a:pt x="29218" y="70995"/>
                </a:lnTo>
                <a:lnTo>
                  <a:pt x="31053" y="73523"/>
                </a:lnTo>
                <a:lnTo>
                  <a:pt x="33094" y="80565"/>
                </a:lnTo>
                <a:lnTo>
                  <a:pt x="33638" y="84666"/>
                </a:lnTo>
                <a:lnTo>
                  <a:pt x="36359" y="91339"/>
                </a:lnTo>
                <a:lnTo>
                  <a:pt x="38196" y="94229"/>
                </a:lnTo>
                <a:lnTo>
                  <a:pt x="40237" y="101674"/>
                </a:lnTo>
                <a:lnTo>
                  <a:pt x="41938" y="110275"/>
                </a:lnTo>
                <a:lnTo>
                  <a:pt x="45339" y="119389"/>
                </a:lnTo>
                <a:lnTo>
                  <a:pt x="49497" y="126615"/>
                </a:lnTo>
                <a:lnTo>
                  <a:pt x="53991" y="133266"/>
                </a:lnTo>
                <a:lnTo>
                  <a:pt x="58634" y="141514"/>
                </a:lnTo>
                <a:lnTo>
                  <a:pt x="65710" y="155082"/>
                </a:lnTo>
                <a:lnTo>
                  <a:pt x="68341" y="164439"/>
                </a:lnTo>
                <a:lnTo>
                  <a:pt x="70303" y="173889"/>
                </a:lnTo>
                <a:lnTo>
                  <a:pt x="73821" y="183381"/>
                </a:lnTo>
                <a:lnTo>
                  <a:pt x="78031" y="192891"/>
                </a:lnTo>
                <a:lnTo>
                  <a:pt x="84863" y="207170"/>
                </a:lnTo>
                <a:lnTo>
                  <a:pt x="90347" y="216693"/>
                </a:lnTo>
                <a:lnTo>
                  <a:pt x="94031" y="221455"/>
                </a:lnTo>
                <a:lnTo>
                  <a:pt x="98075" y="226217"/>
                </a:lnTo>
                <a:lnTo>
                  <a:pt x="101565" y="230980"/>
                </a:lnTo>
                <a:lnTo>
                  <a:pt x="107559" y="240505"/>
                </a:lnTo>
                <a:lnTo>
                  <a:pt x="112869" y="247913"/>
                </a:lnTo>
                <a:lnTo>
                  <a:pt x="117875" y="253851"/>
                </a:lnTo>
                <a:lnTo>
                  <a:pt x="122746" y="259136"/>
                </a:lnTo>
                <a:lnTo>
                  <a:pt x="127556" y="266248"/>
                </a:lnTo>
                <a:lnTo>
                  <a:pt x="129950" y="270367"/>
                </a:lnTo>
                <a:lnTo>
                  <a:pt x="133134" y="273906"/>
                </a:lnTo>
                <a:lnTo>
                  <a:pt x="136844" y="277060"/>
                </a:lnTo>
                <a:lnTo>
                  <a:pt x="140904" y="279956"/>
                </a:lnTo>
                <a:lnTo>
                  <a:pt x="143612" y="282680"/>
                </a:lnTo>
                <a:lnTo>
                  <a:pt x="145416" y="285290"/>
                </a:lnTo>
                <a:lnTo>
                  <a:pt x="148215" y="290307"/>
                </a:lnTo>
                <a:lnTo>
                  <a:pt x="154254" y="297594"/>
                </a:lnTo>
                <a:lnTo>
                  <a:pt x="158758" y="302390"/>
                </a:lnTo>
                <a:lnTo>
                  <a:pt x="165756" y="309553"/>
                </a:lnTo>
                <a:lnTo>
                  <a:pt x="168117" y="311143"/>
                </a:lnTo>
                <a:lnTo>
                  <a:pt x="172856" y="312910"/>
                </a:lnTo>
                <a:lnTo>
                  <a:pt x="177609" y="315811"/>
                </a:lnTo>
                <a:lnTo>
                  <a:pt x="179987" y="317697"/>
                </a:lnTo>
                <a:lnTo>
                  <a:pt x="182367" y="318953"/>
                </a:lnTo>
                <a:lnTo>
                  <a:pt x="187127" y="320350"/>
                </a:lnTo>
                <a:lnTo>
                  <a:pt x="191764" y="321438"/>
                </a:lnTo>
                <a:lnTo>
                  <a:pt x="198028" y="321464"/>
                </a:lnTo>
                <a:lnTo>
                  <a:pt x="194942" y="321466"/>
                </a:lnTo>
                <a:lnTo>
                  <a:pt x="193130" y="320673"/>
                </a:lnTo>
                <a:lnTo>
                  <a:pt x="187582" y="316557"/>
                </a:lnTo>
                <a:lnTo>
                  <a:pt x="184745" y="3143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88"/>
          <p:cNvSpPr/>
          <p:nvPr/>
        </p:nvSpPr>
        <p:spPr>
          <a:xfrm>
            <a:off x="2493168" y="1235868"/>
            <a:ext cx="200000" cy="257176"/>
          </a:xfrm>
          <a:custGeom>
            <a:avLst/>
            <a:gdLst/>
            <a:ahLst/>
            <a:cxnLst/>
            <a:rect l="0" t="0" r="0" b="0"/>
            <a:pathLst>
              <a:path w="200000" h="257176">
                <a:moveTo>
                  <a:pt x="192882" y="0"/>
                </a:moveTo>
                <a:lnTo>
                  <a:pt x="199999" y="0"/>
                </a:lnTo>
                <a:lnTo>
                  <a:pt x="190080" y="9943"/>
                </a:lnTo>
                <a:lnTo>
                  <a:pt x="188633" y="12185"/>
                </a:lnTo>
                <a:lnTo>
                  <a:pt x="185802" y="19133"/>
                </a:lnTo>
                <a:lnTo>
                  <a:pt x="182327" y="23849"/>
                </a:lnTo>
                <a:lnTo>
                  <a:pt x="179495" y="26218"/>
                </a:lnTo>
                <a:lnTo>
                  <a:pt x="176020" y="28592"/>
                </a:lnTo>
                <a:lnTo>
                  <a:pt x="172115" y="30967"/>
                </a:lnTo>
                <a:lnTo>
                  <a:pt x="168719" y="34139"/>
                </a:lnTo>
                <a:lnTo>
                  <a:pt x="162828" y="41896"/>
                </a:lnTo>
                <a:lnTo>
                  <a:pt x="160146" y="46981"/>
                </a:lnTo>
                <a:lnTo>
                  <a:pt x="157564" y="52752"/>
                </a:lnTo>
                <a:lnTo>
                  <a:pt x="155049" y="58980"/>
                </a:lnTo>
                <a:lnTo>
                  <a:pt x="151785" y="64720"/>
                </a:lnTo>
                <a:lnTo>
                  <a:pt x="148021" y="70135"/>
                </a:lnTo>
                <a:lnTo>
                  <a:pt x="143925" y="75331"/>
                </a:lnTo>
                <a:lnTo>
                  <a:pt x="140400" y="80384"/>
                </a:lnTo>
                <a:lnTo>
                  <a:pt x="137256" y="85339"/>
                </a:lnTo>
                <a:lnTo>
                  <a:pt x="134367" y="90230"/>
                </a:lnTo>
                <a:lnTo>
                  <a:pt x="126923" y="102015"/>
                </a:lnTo>
                <a:lnTo>
                  <a:pt x="122715" y="108491"/>
                </a:lnTo>
                <a:lnTo>
                  <a:pt x="118323" y="114396"/>
                </a:lnTo>
                <a:lnTo>
                  <a:pt x="113807" y="119921"/>
                </a:lnTo>
                <a:lnTo>
                  <a:pt x="109209" y="125191"/>
                </a:lnTo>
                <a:lnTo>
                  <a:pt x="104556" y="131086"/>
                </a:lnTo>
                <a:lnTo>
                  <a:pt x="99867" y="137397"/>
                </a:lnTo>
                <a:lnTo>
                  <a:pt x="95153" y="143986"/>
                </a:lnTo>
                <a:lnTo>
                  <a:pt x="91216" y="149966"/>
                </a:lnTo>
                <a:lnTo>
                  <a:pt x="87799" y="155540"/>
                </a:lnTo>
                <a:lnTo>
                  <a:pt x="84726" y="160843"/>
                </a:lnTo>
                <a:lnTo>
                  <a:pt x="81091" y="165966"/>
                </a:lnTo>
                <a:lnTo>
                  <a:pt x="77079" y="170969"/>
                </a:lnTo>
                <a:lnTo>
                  <a:pt x="72818" y="175892"/>
                </a:lnTo>
                <a:lnTo>
                  <a:pt x="69183" y="180762"/>
                </a:lnTo>
                <a:lnTo>
                  <a:pt x="65966" y="185595"/>
                </a:lnTo>
                <a:lnTo>
                  <a:pt x="63027" y="190405"/>
                </a:lnTo>
                <a:lnTo>
                  <a:pt x="59481" y="195199"/>
                </a:lnTo>
                <a:lnTo>
                  <a:pt x="55529" y="199983"/>
                </a:lnTo>
                <a:lnTo>
                  <a:pt x="51307" y="204760"/>
                </a:lnTo>
                <a:lnTo>
                  <a:pt x="48492" y="209531"/>
                </a:lnTo>
                <a:lnTo>
                  <a:pt x="46616" y="214300"/>
                </a:lnTo>
                <a:lnTo>
                  <a:pt x="45365" y="219067"/>
                </a:lnTo>
                <a:lnTo>
                  <a:pt x="41858" y="226480"/>
                </a:lnTo>
                <a:lnTo>
                  <a:pt x="37654" y="232420"/>
                </a:lnTo>
                <a:lnTo>
                  <a:pt x="33139" y="237706"/>
                </a:lnTo>
                <a:lnTo>
                  <a:pt x="28487" y="242702"/>
                </a:lnTo>
                <a:lnTo>
                  <a:pt x="26135" y="245145"/>
                </a:lnTo>
                <a:lnTo>
                  <a:pt x="23774" y="246774"/>
                </a:lnTo>
                <a:lnTo>
                  <a:pt x="19033" y="248584"/>
                </a:lnTo>
                <a:lnTo>
                  <a:pt x="17451" y="249860"/>
                </a:lnTo>
                <a:lnTo>
                  <a:pt x="16397" y="251505"/>
                </a:lnTo>
                <a:lnTo>
                  <a:pt x="14299" y="257146"/>
                </a:lnTo>
                <a:lnTo>
                  <a:pt x="0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9"/>
          <p:cNvSpPr/>
          <p:nvPr/>
        </p:nvSpPr>
        <p:spPr>
          <a:xfrm>
            <a:off x="2964656" y="1235868"/>
            <a:ext cx="28576" cy="300039"/>
          </a:xfrm>
          <a:custGeom>
            <a:avLst/>
            <a:gdLst/>
            <a:ahLst/>
            <a:cxnLst/>
            <a:rect l="0" t="0" r="0" b="0"/>
            <a:pathLst>
              <a:path w="28576" h="300039">
                <a:moveTo>
                  <a:pt x="0" y="0"/>
                </a:moveTo>
                <a:lnTo>
                  <a:pt x="0" y="44254"/>
                </a:lnTo>
                <a:lnTo>
                  <a:pt x="794" y="47759"/>
                </a:lnTo>
                <a:lnTo>
                  <a:pt x="2116" y="51683"/>
                </a:lnTo>
                <a:lnTo>
                  <a:pt x="3792" y="55887"/>
                </a:lnTo>
                <a:lnTo>
                  <a:pt x="4909" y="61071"/>
                </a:lnTo>
                <a:lnTo>
                  <a:pt x="5654" y="66908"/>
                </a:lnTo>
                <a:lnTo>
                  <a:pt x="6151" y="73180"/>
                </a:lnTo>
                <a:lnTo>
                  <a:pt x="7275" y="78949"/>
                </a:lnTo>
                <a:lnTo>
                  <a:pt x="8819" y="84383"/>
                </a:lnTo>
                <a:lnTo>
                  <a:pt x="16999" y="108302"/>
                </a:lnTo>
                <a:lnTo>
                  <a:pt x="18477" y="114271"/>
                </a:lnTo>
                <a:lnTo>
                  <a:pt x="19462" y="119837"/>
                </a:lnTo>
                <a:lnTo>
                  <a:pt x="20118" y="125135"/>
                </a:lnTo>
                <a:lnTo>
                  <a:pt x="20556" y="131048"/>
                </a:lnTo>
                <a:lnTo>
                  <a:pt x="20848" y="137372"/>
                </a:lnTo>
                <a:lnTo>
                  <a:pt x="21172" y="150748"/>
                </a:lnTo>
                <a:lnTo>
                  <a:pt x="21431" y="287798"/>
                </a:lnTo>
                <a:lnTo>
                  <a:pt x="22225" y="289497"/>
                </a:lnTo>
                <a:lnTo>
                  <a:pt x="23548" y="290629"/>
                </a:lnTo>
                <a:lnTo>
                  <a:pt x="25223" y="291384"/>
                </a:lnTo>
                <a:lnTo>
                  <a:pt x="26341" y="292681"/>
                </a:lnTo>
                <a:lnTo>
                  <a:pt x="27085" y="294340"/>
                </a:lnTo>
                <a:lnTo>
                  <a:pt x="28575" y="3000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0"/>
          <p:cNvSpPr/>
          <p:nvPr/>
        </p:nvSpPr>
        <p:spPr>
          <a:xfrm>
            <a:off x="2871787" y="1328737"/>
            <a:ext cx="192882" cy="21138"/>
          </a:xfrm>
          <a:custGeom>
            <a:avLst/>
            <a:gdLst/>
            <a:ahLst/>
            <a:cxnLst/>
            <a:rect l="0" t="0" r="0" b="0"/>
            <a:pathLst>
              <a:path w="192882" h="21138">
                <a:moveTo>
                  <a:pt x="0" y="14288"/>
                </a:moveTo>
                <a:lnTo>
                  <a:pt x="10642" y="14288"/>
                </a:lnTo>
                <a:lnTo>
                  <a:pt x="12651" y="15081"/>
                </a:lnTo>
                <a:lnTo>
                  <a:pt x="14784" y="16404"/>
                </a:lnTo>
                <a:lnTo>
                  <a:pt x="17000" y="18080"/>
                </a:lnTo>
                <a:lnTo>
                  <a:pt x="20064" y="19197"/>
                </a:lnTo>
                <a:lnTo>
                  <a:pt x="23695" y="19942"/>
                </a:lnTo>
                <a:lnTo>
                  <a:pt x="27703" y="20438"/>
                </a:lnTo>
                <a:lnTo>
                  <a:pt x="31962" y="20769"/>
                </a:lnTo>
                <a:lnTo>
                  <a:pt x="36390" y="20990"/>
                </a:lnTo>
                <a:lnTo>
                  <a:pt x="40928" y="21137"/>
                </a:lnTo>
                <a:lnTo>
                  <a:pt x="45542" y="20441"/>
                </a:lnTo>
                <a:lnTo>
                  <a:pt x="50205" y="19184"/>
                </a:lnTo>
                <a:lnTo>
                  <a:pt x="54901" y="17552"/>
                </a:lnTo>
                <a:lnTo>
                  <a:pt x="59620" y="16464"/>
                </a:lnTo>
                <a:lnTo>
                  <a:pt x="64353" y="15738"/>
                </a:lnTo>
                <a:lnTo>
                  <a:pt x="69096" y="15255"/>
                </a:lnTo>
                <a:lnTo>
                  <a:pt x="73845" y="14139"/>
                </a:lnTo>
                <a:lnTo>
                  <a:pt x="78599" y="12601"/>
                </a:lnTo>
                <a:lnTo>
                  <a:pt x="83355" y="10782"/>
                </a:lnTo>
                <a:lnTo>
                  <a:pt x="89702" y="9569"/>
                </a:lnTo>
                <a:lnTo>
                  <a:pt x="97107" y="8761"/>
                </a:lnTo>
                <a:lnTo>
                  <a:pt x="111421" y="7862"/>
                </a:lnTo>
                <a:lnTo>
                  <a:pt x="120429" y="7463"/>
                </a:lnTo>
                <a:lnTo>
                  <a:pt x="137547" y="7238"/>
                </a:lnTo>
                <a:lnTo>
                  <a:pt x="143292" y="6413"/>
                </a:lnTo>
                <a:lnTo>
                  <a:pt x="148709" y="5069"/>
                </a:lnTo>
                <a:lnTo>
                  <a:pt x="153908" y="3379"/>
                </a:lnTo>
                <a:lnTo>
                  <a:pt x="158962" y="2253"/>
                </a:lnTo>
                <a:lnTo>
                  <a:pt x="163918" y="1502"/>
                </a:lnTo>
                <a:lnTo>
                  <a:pt x="168810" y="1001"/>
                </a:lnTo>
                <a:lnTo>
                  <a:pt x="173659" y="668"/>
                </a:lnTo>
                <a:lnTo>
                  <a:pt x="178479" y="445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1"/>
          <p:cNvSpPr/>
          <p:nvPr/>
        </p:nvSpPr>
        <p:spPr>
          <a:xfrm>
            <a:off x="3232280" y="1185862"/>
            <a:ext cx="225296" cy="142786"/>
          </a:xfrm>
          <a:custGeom>
            <a:avLst/>
            <a:gdLst/>
            <a:ahLst/>
            <a:cxnLst/>
            <a:rect l="0" t="0" r="0" b="0"/>
            <a:pathLst>
              <a:path w="225296" h="142786">
                <a:moveTo>
                  <a:pt x="25270" y="0"/>
                </a:moveTo>
                <a:lnTo>
                  <a:pt x="29062" y="0"/>
                </a:lnTo>
                <a:lnTo>
                  <a:pt x="30179" y="794"/>
                </a:lnTo>
                <a:lnTo>
                  <a:pt x="30924" y="2117"/>
                </a:lnTo>
                <a:lnTo>
                  <a:pt x="32119" y="6151"/>
                </a:lnTo>
                <a:lnTo>
                  <a:pt x="32282" y="8819"/>
                </a:lnTo>
                <a:lnTo>
                  <a:pt x="32326" y="10642"/>
                </a:lnTo>
                <a:lnTo>
                  <a:pt x="33149" y="12651"/>
                </a:lnTo>
                <a:lnTo>
                  <a:pt x="36180" y="17000"/>
                </a:lnTo>
                <a:lnTo>
                  <a:pt x="37306" y="19271"/>
                </a:lnTo>
                <a:lnTo>
                  <a:pt x="38056" y="21578"/>
                </a:lnTo>
                <a:lnTo>
                  <a:pt x="38556" y="23911"/>
                </a:lnTo>
                <a:lnTo>
                  <a:pt x="38890" y="26259"/>
                </a:lnTo>
                <a:lnTo>
                  <a:pt x="39112" y="28619"/>
                </a:lnTo>
                <a:lnTo>
                  <a:pt x="39261" y="30985"/>
                </a:lnTo>
                <a:lnTo>
                  <a:pt x="38566" y="34151"/>
                </a:lnTo>
                <a:lnTo>
                  <a:pt x="37309" y="37848"/>
                </a:lnTo>
                <a:lnTo>
                  <a:pt x="35677" y="41901"/>
                </a:lnTo>
                <a:lnTo>
                  <a:pt x="34589" y="46190"/>
                </a:lnTo>
                <a:lnTo>
                  <a:pt x="33864" y="50637"/>
                </a:lnTo>
                <a:lnTo>
                  <a:pt x="33380" y="55189"/>
                </a:lnTo>
                <a:lnTo>
                  <a:pt x="32264" y="59018"/>
                </a:lnTo>
                <a:lnTo>
                  <a:pt x="30727" y="62364"/>
                </a:lnTo>
                <a:lnTo>
                  <a:pt x="28908" y="65388"/>
                </a:lnTo>
                <a:lnTo>
                  <a:pt x="26901" y="68992"/>
                </a:lnTo>
                <a:lnTo>
                  <a:pt x="22555" y="77230"/>
                </a:lnTo>
                <a:lnTo>
                  <a:pt x="15646" y="90793"/>
                </a:lnTo>
                <a:lnTo>
                  <a:pt x="13298" y="94660"/>
                </a:lnTo>
                <a:lnTo>
                  <a:pt x="10938" y="98031"/>
                </a:lnTo>
                <a:lnTo>
                  <a:pt x="8572" y="101073"/>
                </a:lnTo>
                <a:lnTo>
                  <a:pt x="6994" y="103895"/>
                </a:lnTo>
                <a:lnTo>
                  <a:pt x="5942" y="106569"/>
                </a:lnTo>
                <a:lnTo>
                  <a:pt x="5241" y="109146"/>
                </a:lnTo>
                <a:lnTo>
                  <a:pt x="3980" y="110864"/>
                </a:lnTo>
                <a:lnTo>
                  <a:pt x="2345" y="112009"/>
                </a:lnTo>
                <a:lnTo>
                  <a:pt x="462" y="112773"/>
                </a:lnTo>
                <a:lnTo>
                  <a:pt x="0" y="114076"/>
                </a:lnTo>
                <a:lnTo>
                  <a:pt x="486" y="115738"/>
                </a:lnTo>
                <a:lnTo>
                  <a:pt x="3642" y="121110"/>
                </a:lnTo>
                <a:lnTo>
                  <a:pt x="3780" y="125137"/>
                </a:lnTo>
                <a:lnTo>
                  <a:pt x="4593" y="126287"/>
                </a:lnTo>
                <a:lnTo>
                  <a:pt x="5929" y="127054"/>
                </a:lnTo>
                <a:lnTo>
                  <a:pt x="9984" y="128285"/>
                </a:lnTo>
                <a:lnTo>
                  <a:pt x="14772" y="128453"/>
                </a:lnTo>
                <a:lnTo>
                  <a:pt x="65857" y="128587"/>
                </a:lnTo>
                <a:lnTo>
                  <a:pt x="71378" y="127793"/>
                </a:lnTo>
                <a:lnTo>
                  <a:pt x="77440" y="126470"/>
                </a:lnTo>
                <a:lnTo>
                  <a:pt x="83862" y="124795"/>
                </a:lnTo>
                <a:lnTo>
                  <a:pt x="90525" y="123678"/>
                </a:lnTo>
                <a:lnTo>
                  <a:pt x="97348" y="122933"/>
                </a:lnTo>
                <a:lnTo>
                  <a:pt x="104279" y="122437"/>
                </a:lnTo>
                <a:lnTo>
                  <a:pt x="110486" y="122106"/>
                </a:lnTo>
                <a:lnTo>
                  <a:pt x="121616" y="121738"/>
                </a:lnTo>
                <a:lnTo>
                  <a:pt x="140600" y="121531"/>
                </a:lnTo>
                <a:lnTo>
                  <a:pt x="146607" y="122296"/>
                </a:lnTo>
                <a:lnTo>
                  <a:pt x="152198" y="123599"/>
                </a:lnTo>
                <a:lnTo>
                  <a:pt x="157514" y="125262"/>
                </a:lnTo>
                <a:lnTo>
                  <a:pt x="162645" y="126370"/>
                </a:lnTo>
                <a:lnTo>
                  <a:pt x="167653" y="127109"/>
                </a:lnTo>
                <a:lnTo>
                  <a:pt x="172580" y="127602"/>
                </a:lnTo>
                <a:lnTo>
                  <a:pt x="177451" y="128724"/>
                </a:lnTo>
                <a:lnTo>
                  <a:pt x="182286" y="130266"/>
                </a:lnTo>
                <a:lnTo>
                  <a:pt x="193869" y="134652"/>
                </a:lnTo>
                <a:lnTo>
                  <a:pt x="199686" y="135252"/>
                </a:lnTo>
                <a:lnTo>
                  <a:pt x="203459" y="135411"/>
                </a:lnTo>
                <a:lnTo>
                  <a:pt x="205976" y="136312"/>
                </a:lnTo>
                <a:lnTo>
                  <a:pt x="207653" y="137706"/>
                </a:lnTo>
                <a:lnTo>
                  <a:pt x="208771" y="139429"/>
                </a:lnTo>
                <a:lnTo>
                  <a:pt x="210310" y="140578"/>
                </a:lnTo>
                <a:lnTo>
                  <a:pt x="212130" y="141343"/>
                </a:lnTo>
                <a:lnTo>
                  <a:pt x="216962" y="142572"/>
                </a:lnTo>
                <a:lnTo>
                  <a:pt x="221591" y="142785"/>
                </a:lnTo>
                <a:lnTo>
                  <a:pt x="222825" y="142021"/>
                </a:lnTo>
                <a:lnTo>
                  <a:pt x="223648" y="140719"/>
                </a:lnTo>
                <a:lnTo>
                  <a:pt x="225295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2"/>
          <p:cNvSpPr/>
          <p:nvPr/>
        </p:nvSpPr>
        <p:spPr>
          <a:xfrm>
            <a:off x="3386137" y="1185862"/>
            <a:ext cx="14289" cy="335757"/>
          </a:xfrm>
          <a:custGeom>
            <a:avLst/>
            <a:gdLst/>
            <a:ahLst/>
            <a:cxnLst/>
            <a:rect l="0" t="0" r="0" b="0"/>
            <a:pathLst>
              <a:path w="14289" h="335757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7" y="14473"/>
                </a:lnTo>
                <a:lnTo>
                  <a:pt x="3792" y="16793"/>
                </a:lnTo>
                <a:lnTo>
                  <a:pt x="4909" y="19926"/>
                </a:lnTo>
                <a:lnTo>
                  <a:pt x="5654" y="23603"/>
                </a:lnTo>
                <a:lnTo>
                  <a:pt x="6151" y="27642"/>
                </a:lnTo>
                <a:lnTo>
                  <a:pt x="7276" y="31922"/>
                </a:lnTo>
                <a:lnTo>
                  <a:pt x="8819" y="36362"/>
                </a:lnTo>
                <a:lnTo>
                  <a:pt x="10642" y="40910"/>
                </a:lnTo>
                <a:lnTo>
                  <a:pt x="11857" y="45530"/>
                </a:lnTo>
                <a:lnTo>
                  <a:pt x="12667" y="50197"/>
                </a:lnTo>
                <a:lnTo>
                  <a:pt x="13207" y="54896"/>
                </a:lnTo>
                <a:lnTo>
                  <a:pt x="13567" y="59616"/>
                </a:lnTo>
                <a:lnTo>
                  <a:pt x="13968" y="69094"/>
                </a:lnTo>
                <a:lnTo>
                  <a:pt x="14193" y="87147"/>
                </a:lnTo>
                <a:lnTo>
                  <a:pt x="14259" y="107578"/>
                </a:lnTo>
                <a:lnTo>
                  <a:pt x="13475" y="114581"/>
                </a:lnTo>
                <a:lnTo>
                  <a:pt x="12159" y="121631"/>
                </a:lnTo>
                <a:lnTo>
                  <a:pt x="10487" y="128712"/>
                </a:lnTo>
                <a:lnTo>
                  <a:pt x="9372" y="135815"/>
                </a:lnTo>
                <a:lnTo>
                  <a:pt x="8629" y="142931"/>
                </a:lnTo>
                <a:lnTo>
                  <a:pt x="8134" y="150056"/>
                </a:lnTo>
                <a:lnTo>
                  <a:pt x="7804" y="157187"/>
                </a:lnTo>
                <a:lnTo>
                  <a:pt x="7437" y="171461"/>
                </a:lnTo>
                <a:lnTo>
                  <a:pt x="7152" y="229593"/>
                </a:lnTo>
                <a:lnTo>
                  <a:pt x="6355" y="235612"/>
                </a:lnTo>
                <a:lnTo>
                  <a:pt x="5031" y="241212"/>
                </a:lnTo>
                <a:lnTo>
                  <a:pt x="3354" y="246533"/>
                </a:lnTo>
                <a:lnTo>
                  <a:pt x="2236" y="252462"/>
                </a:lnTo>
                <a:lnTo>
                  <a:pt x="1491" y="258795"/>
                </a:lnTo>
                <a:lnTo>
                  <a:pt x="994" y="265399"/>
                </a:lnTo>
                <a:lnTo>
                  <a:pt x="662" y="271389"/>
                </a:lnTo>
                <a:lnTo>
                  <a:pt x="295" y="282278"/>
                </a:lnTo>
                <a:lnTo>
                  <a:pt x="39" y="304921"/>
                </a:lnTo>
                <a:lnTo>
                  <a:pt x="2" y="323718"/>
                </a:lnTo>
                <a:lnTo>
                  <a:pt x="795" y="326143"/>
                </a:lnTo>
                <a:lnTo>
                  <a:pt x="2118" y="328554"/>
                </a:lnTo>
                <a:lnTo>
                  <a:pt x="6850" y="335335"/>
                </a:lnTo>
                <a:lnTo>
                  <a:pt x="7741" y="335475"/>
                </a:lnTo>
                <a:lnTo>
                  <a:pt x="9130" y="335569"/>
                </a:lnTo>
                <a:lnTo>
                  <a:pt x="14288" y="3357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3"/>
          <p:cNvSpPr/>
          <p:nvPr/>
        </p:nvSpPr>
        <p:spPr>
          <a:xfrm>
            <a:off x="3521878" y="1171670"/>
            <a:ext cx="278473" cy="356968"/>
          </a:xfrm>
          <a:custGeom>
            <a:avLst/>
            <a:gdLst/>
            <a:ahLst/>
            <a:cxnLst/>
            <a:rect l="0" t="0" r="0" b="0"/>
            <a:pathLst>
              <a:path w="278473" h="356968">
                <a:moveTo>
                  <a:pt x="49997" y="21336"/>
                </a:moveTo>
                <a:lnTo>
                  <a:pt x="43147" y="21336"/>
                </a:lnTo>
                <a:lnTo>
                  <a:pt x="42879" y="31279"/>
                </a:lnTo>
                <a:lnTo>
                  <a:pt x="42861" y="38128"/>
                </a:lnTo>
                <a:lnTo>
                  <a:pt x="39063" y="48977"/>
                </a:lnTo>
                <a:lnTo>
                  <a:pt x="35083" y="57698"/>
                </a:lnTo>
                <a:lnTo>
                  <a:pt x="26060" y="76232"/>
                </a:lnTo>
                <a:lnTo>
                  <a:pt x="23483" y="85686"/>
                </a:lnTo>
                <a:lnTo>
                  <a:pt x="21544" y="95180"/>
                </a:lnTo>
                <a:lnTo>
                  <a:pt x="18036" y="104691"/>
                </a:lnTo>
                <a:lnTo>
                  <a:pt x="16783" y="110243"/>
                </a:lnTo>
                <a:lnTo>
                  <a:pt x="15948" y="116326"/>
                </a:lnTo>
                <a:lnTo>
                  <a:pt x="15391" y="122763"/>
                </a:lnTo>
                <a:lnTo>
                  <a:pt x="14227" y="128641"/>
                </a:lnTo>
                <a:lnTo>
                  <a:pt x="10816" y="139406"/>
                </a:lnTo>
                <a:lnTo>
                  <a:pt x="4433" y="158184"/>
                </a:lnTo>
                <a:lnTo>
                  <a:pt x="2952" y="164162"/>
                </a:lnTo>
                <a:lnTo>
                  <a:pt x="1306" y="175037"/>
                </a:lnTo>
                <a:lnTo>
                  <a:pt x="868" y="180953"/>
                </a:lnTo>
                <a:lnTo>
                  <a:pt x="575" y="187279"/>
                </a:lnTo>
                <a:lnTo>
                  <a:pt x="163" y="205442"/>
                </a:lnTo>
                <a:lnTo>
                  <a:pt x="0" y="250258"/>
                </a:lnTo>
                <a:lnTo>
                  <a:pt x="791" y="256501"/>
                </a:lnTo>
                <a:lnTo>
                  <a:pt x="2111" y="262250"/>
                </a:lnTo>
                <a:lnTo>
                  <a:pt x="4902" y="272871"/>
                </a:lnTo>
                <a:lnTo>
                  <a:pt x="6142" y="282883"/>
                </a:lnTo>
                <a:lnTo>
                  <a:pt x="8810" y="292625"/>
                </a:lnTo>
                <a:lnTo>
                  <a:pt x="12641" y="301452"/>
                </a:lnTo>
                <a:lnTo>
                  <a:pt x="19261" y="311678"/>
                </a:lnTo>
                <a:lnTo>
                  <a:pt x="23901" y="319975"/>
                </a:lnTo>
                <a:lnTo>
                  <a:pt x="30976" y="329778"/>
                </a:lnTo>
                <a:lnTo>
                  <a:pt x="37839" y="335163"/>
                </a:lnTo>
                <a:lnTo>
                  <a:pt x="45387" y="340202"/>
                </a:lnTo>
                <a:lnTo>
                  <a:pt x="51388" y="345088"/>
                </a:lnTo>
                <a:lnTo>
                  <a:pt x="58817" y="349905"/>
                </a:lnTo>
                <a:lnTo>
                  <a:pt x="63021" y="352300"/>
                </a:lnTo>
                <a:lnTo>
                  <a:pt x="67411" y="353898"/>
                </a:lnTo>
                <a:lnTo>
                  <a:pt x="71925" y="354962"/>
                </a:lnTo>
                <a:lnTo>
                  <a:pt x="76522" y="355672"/>
                </a:lnTo>
                <a:lnTo>
                  <a:pt x="81174" y="356146"/>
                </a:lnTo>
                <a:lnTo>
                  <a:pt x="85863" y="356461"/>
                </a:lnTo>
                <a:lnTo>
                  <a:pt x="90576" y="356671"/>
                </a:lnTo>
                <a:lnTo>
                  <a:pt x="100046" y="356905"/>
                </a:lnTo>
                <a:lnTo>
                  <a:pt x="104794" y="356967"/>
                </a:lnTo>
                <a:lnTo>
                  <a:pt x="109547" y="356215"/>
                </a:lnTo>
                <a:lnTo>
                  <a:pt x="114303" y="354920"/>
                </a:lnTo>
                <a:lnTo>
                  <a:pt x="137135" y="347138"/>
                </a:lnTo>
                <a:lnTo>
                  <a:pt x="143014" y="344900"/>
                </a:lnTo>
                <a:lnTo>
                  <a:pt x="148521" y="342614"/>
                </a:lnTo>
                <a:lnTo>
                  <a:pt x="153779" y="340296"/>
                </a:lnTo>
                <a:lnTo>
                  <a:pt x="163856" y="335604"/>
                </a:lnTo>
                <a:lnTo>
                  <a:pt x="168765" y="333242"/>
                </a:lnTo>
                <a:lnTo>
                  <a:pt x="173625" y="330080"/>
                </a:lnTo>
                <a:lnTo>
                  <a:pt x="178453" y="326384"/>
                </a:lnTo>
                <a:lnTo>
                  <a:pt x="183259" y="322332"/>
                </a:lnTo>
                <a:lnTo>
                  <a:pt x="188051" y="318838"/>
                </a:lnTo>
                <a:lnTo>
                  <a:pt x="192833" y="315714"/>
                </a:lnTo>
                <a:lnTo>
                  <a:pt x="197608" y="312838"/>
                </a:lnTo>
                <a:lnTo>
                  <a:pt x="202379" y="309333"/>
                </a:lnTo>
                <a:lnTo>
                  <a:pt x="207148" y="305409"/>
                </a:lnTo>
                <a:lnTo>
                  <a:pt x="211914" y="301205"/>
                </a:lnTo>
                <a:lnTo>
                  <a:pt x="216679" y="296022"/>
                </a:lnTo>
                <a:lnTo>
                  <a:pt x="221443" y="290185"/>
                </a:lnTo>
                <a:lnTo>
                  <a:pt x="226207" y="283912"/>
                </a:lnTo>
                <a:lnTo>
                  <a:pt x="230970" y="278143"/>
                </a:lnTo>
                <a:lnTo>
                  <a:pt x="235733" y="272709"/>
                </a:lnTo>
                <a:lnTo>
                  <a:pt x="240496" y="267499"/>
                </a:lnTo>
                <a:lnTo>
                  <a:pt x="247905" y="257477"/>
                </a:lnTo>
                <a:lnTo>
                  <a:pt x="253843" y="247731"/>
                </a:lnTo>
                <a:lnTo>
                  <a:pt x="259129" y="238108"/>
                </a:lnTo>
                <a:lnTo>
                  <a:pt x="266567" y="223765"/>
                </a:lnTo>
                <a:lnTo>
                  <a:pt x="273797" y="209461"/>
                </a:lnTo>
                <a:lnTo>
                  <a:pt x="275397" y="203903"/>
                </a:lnTo>
                <a:lnTo>
                  <a:pt x="276463" y="197816"/>
                </a:lnTo>
                <a:lnTo>
                  <a:pt x="277174" y="191377"/>
                </a:lnTo>
                <a:lnTo>
                  <a:pt x="277648" y="185496"/>
                </a:lnTo>
                <a:lnTo>
                  <a:pt x="278175" y="174729"/>
                </a:lnTo>
                <a:lnTo>
                  <a:pt x="278409" y="164652"/>
                </a:lnTo>
                <a:lnTo>
                  <a:pt x="278472" y="159743"/>
                </a:lnTo>
                <a:lnTo>
                  <a:pt x="276424" y="150054"/>
                </a:lnTo>
                <a:lnTo>
                  <a:pt x="273663" y="140456"/>
                </a:lnTo>
                <a:lnTo>
                  <a:pt x="272435" y="130899"/>
                </a:lnTo>
                <a:lnTo>
                  <a:pt x="271889" y="121360"/>
                </a:lnTo>
                <a:lnTo>
                  <a:pt x="271743" y="116594"/>
                </a:lnTo>
                <a:lnTo>
                  <a:pt x="269465" y="107064"/>
                </a:lnTo>
                <a:lnTo>
                  <a:pt x="266601" y="97537"/>
                </a:lnTo>
                <a:lnTo>
                  <a:pt x="265328" y="88011"/>
                </a:lnTo>
                <a:lnTo>
                  <a:pt x="262645" y="78486"/>
                </a:lnTo>
                <a:lnTo>
                  <a:pt x="259601" y="69755"/>
                </a:lnTo>
                <a:lnTo>
                  <a:pt x="258247" y="63228"/>
                </a:lnTo>
                <a:lnTo>
                  <a:pt x="253413" y="55565"/>
                </a:lnTo>
                <a:lnTo>
                  <a:pt x="247560" y="47661"/>
                </a:lnTo>
                <a:lnTo>
                  <a:pt x="244959" y="41503"/>
                </a:lnTo>
                <a:lnTo>
                  <a:pt x="242678" y="38749"/>
                </a:lnTo>
                <a:lnTo>
                  <a:pt x="235910" y="33573"/>
                </a:lnTo>
                <a:lnTo>
                  <a:pt x="229727" y="28627"/>
                </a:lnTo>
                <a:lnTo>
                  <a:pt x="221783" y="21379"/>
                </a:lnTo>
                <a:lnTo>
                  <a:pt x="219290" y="18984"/>
                </a:lnTo>
                <a:lnTo>
                  <a:pt x="216834" y="17386"/>
                </a:lnTo>
                <a:lnTo>
                  <a:pt x="205072" y="12706"/>
                </a:lnTo>
                <a:lnTo>
                  <a:pt x="197500" y="9563"/>
                </a:lnTo>
                <a:lnTo>
                  <a:pt x="191489" y="8166"/>
                </a:lnTo>
                <a:lnTo>
                  <a:pt x="184055" y="5428"/>
                </a:lnTo>
                <a:lnTo>
                  <a:pt x="179850" y="3587"/>
                </a:lnTo>
                <a:lnTo>
                  <a:pt x="174666" y="2359"/>
                </a:lnTo>
                <a:lnTo>
                  <a:pt x="168828" y="1541"/>
                </a:lnTo>
                <a:lnTo>
                  <a:pt x="162555" y="996"/>
                </a:lnTo>
                <a:lnTo>
                  <a:pt x="156786" y="632"/>
                </a:lnTo>
                <a:lnTo>
                  <a:pt x="146141" y="228"/>
                </a:lnTo>
                <a:lnTo>
                  <a:pt x="131224" y="0"/>
                </a:lnTo>
                <a:lnTo>
                  <a:pt x="125579" y="762"/>
                </a:lnTo>
                <a:lnTo>
                  <a:pt x="119435" y="2064"/>
                </a:lnTo>
                <a:lnTo>
                  <a:pt x="112958" y="3725"/>
                </a:lnTo>
                <a:lnTo>
                  <a:pt x="107052" y="4833"/>
                </a:lnTo>
                <a:lnTo>
                  <a:pt x="101527" y="5571"/>
                </a:lnTo>
                <a:lnTo>
                  <a:pt x="96256" y="6064"/>
                </a:lnTo>
                <a:lnTo>
                  <a:pt x="91155" y="6392"/>
                </a:lnTo>
                <a:lnTo>
                  <a:pt x="86167" y="6611"/>
                </a:lnTo>
                <a:lnTo>
                  <a:pt x="73678" y="6919"/>
                </a:lnTo>
                <a:lnTo>
                  <a:pt x="58555" y="7023"/>
                </a:lnTo>
                <a:lnTo>
                  <a:pt x="55702" y="7825"/>
                </a:lnTo>
                <a:lnTo>
                  <a:pt x="53800" y="9154"/>
                </a:lnTo>
                <a:lnTo>
                  <a:pt x="52532" y="10833"/>
                </a:lnTo>
                <a:lnTo>
                  <a:pt x="50893" y="11953"/>
                </a:lnTo>
                <a:lnTo>
                  <a:pt x="46956" y="13197"/>
                </a:lnTo>
                <a:lnTo>
                  <a:pt x="45588" y="14322"/>
                </a:lnTo>
                <a:lnTo>
                  <a:pt x="44676" y="15866"/>
                </a:lnTo>
                <a:lnTo>
                  <a:pt x="44068" y="17689"/>
                </a:lnTo>
                <a:lnTo>
                  <a:pt x="41276" y="21832"/>
                </a:lnTo>
                <a:lnTo>
                  <a:pt x="35709" y="284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4"/>
          <p:cNvSpPr/>
          <p:nvPr/>
        </p:nvSpPr>
        <p:spPr>
          <a:xfrm>
            <a:off x="4121943" y="1293018"/>
            <a:ext cx="300039" cy="7145"/>
          </a:xfrm>
          <a:custGeom>
            <a:avLst/>
            <a:gdLst/>
            <a:ahLst/>
            <a:cxnLst/>
            <a:rect l="0" t="0" r="0" b="0"/>
            <a:pathLst>
              <a:path w="300039" h="7145">
                <a:moveTo>
                  <a:pt x="0" y="7144"/>
                </a:moveTo>
                <a:lnTo>
                  <a:pt x="157233" y="7144"/>
                </a:lnTo>
                <a:lnTo>
                  <a:pt x="164354" y="6350"/>
                </a:lnTo>
                <a:lnTo>
                  <a:pt x="171482" y="5027"/>
                </a:lnTo>
                <a:lnTo>
                  <a:pt x="178615" y="3352"/>
                </a:lnTo>
                <a:lnTo>
                  <a:pt x="185752" y="2235"/>
                </a:lnTo>
                <a:lnTo>
                  <a:pt x="192891" y="1490"/>
                </a:lnTo>
                <a:lnTo>
                  <a:pt x="200031" y="993"/>
                </a:lnTo>
                <a:lnTo>
                  <a:pt x="207173" y="662"/>
                </a:lnTo>
                <a:lnTo>
                  <a:pt x="221458" y="294"/>
                </a:lnTo>
                <a:lnTo>
                  <a:pt x="262017" y="12"/>
                </a:lnTo>
                <a:lnTo>
                  <a:pt x="3000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5"/>
          <p:cNvSpPr/>
          <p:nvPr/>
        </p:nvSpPr>
        <p:spPr>
          <a:xfrm>
            <a:off x="4129087" y="1364484"/>
            <a:ext cx="357189" cy="28547"/>
          </a:xfrm>
          <a:custGeom>
            <a:avLst/>
            <a:gdLst/>
            <a:ahLst/>
            <a:cxnLst/>
            <a:rect l="0" t="0" r="0" b="0"/>
            <a:pathLst>
              <a:path w="357189" h="28547">
                <a:moveTo>
                  <a:pt x="0" y="14259"/>
                </a:moveTo>
                <a:lnTo>
                  <a:pt x="0" y="20410"/>
                </a:lnTo>
                <a:lnTo>
                  <a:pt x="794" y="20741"/>
                </a:lnTo>
                <a:lnTo>
                  <a:pt x="3792" y="21109"/>
                </a:lnTo>
                <a:lnTo>
                  <a:pt x="5703" y="22001"/>
                </a:lnTo>
                <a:lnTo>
                  <a:pt x="7771" y="23389"/>
                </a:lnTo>
                <a:lnTo>
                  <a:pt x="9943" y="25108"/>
                </a:lnTo>
                <a:lnTo>
                  <a:pt x="12185" y="26254"/>
                </a:lnTo>
                <a:lnTo>
                  <a:pt x="14473" y="27019"/>
                </a:lnTo>
                <a:lnTo>
                  <a:pt x="19926" y="27868"/>
                </a:lnTo>
                <a:lnTo>
                  <a:pt x="27641" y="28245"/>
                </a:lnTo>
                <a:lnTo>
                  <a:pt x="40910" y="28457"/>
                </a:lnTo>
                <a:lnTo>
                  <a:pt x="114427" y="28546"/>
                </a:lnTo>
                <a:lnTo>
                  <a:pt x="122322" y="27753"/>
                </a:lnTo>
                <a:lnTo>
                  <a:pt x="130761" y="26430"/>
                </a:lnTo>
                <a:lnTo>
                  <a:pt x="139561" y="24754"/>
                </a:lnTo>
                <a:lnTo>
                  <a:pt x="148603" y="23637"/>
                </a:lnTo>
                <a:lnTo>
                  <a:pt x="157807" y="22892"/>
                </a:lnTo>
                <a:lnTo>
                  <a:pt x="167117" y="22396"/>
                </a:lnTo>
                <a:lnTo>
                  <a:pt x="183812" y="21844"/>
                </a:lnTo>
                <a:lnTo>
                  <a:pt x="191597" y="21697"/>
                </a:lnTo>
                <a:lnTo>
                  <a:pt x="199169" y="20805"/>
                </a:lnTo>
                <a:lnTo>
                  <a:pt x="206598" y="19417"/>
                </a:lnTo>
                <a:lnTo>
                  <a:pt x="213932" y="17698"/>
                </a:lnTo>
                <a:lnTo>
                  <a:pt x="221997" y="16552"/>
                </a:lnTo>
                <a:lnTo>
                  <a:pt x="230548" y="15787"/>
                </a:lnTo>
                <a:lnTo>
                  <a:pt x="239423" y="15278"/>
                </a:lnTo>
                <a:lnTo>
                  <a:pt x="255636" y="14712"/>
                </a:lnTo>
                <a:lnTo>
                  <a:pt x="263292" y="14561"/>
                </a:lnTo>
                <a:lnTo>
                  <a:pt x="270778" y="13667"/>
                </a:lnTo>
                <a:lnTo>
                  <a:pt x="278150" y="12277"/>
                </a:lnTo>
                <a:lnTo>
                  <a:pt x="285446" y="10556"/>
                </a:lnTo>
                <a:lnTo>
                  <a:pt x="291897" y="9409"/>
                </a:lnTo>
                <a:lnTo>
                  <a:pt x="297786" y="8645"/>
                </a:lnTo>
                <a:lnTo>
                  <a:pt x="303299" y="8135"/>
                </a:lnTo>
                <a:lnTo>
                  <a:pt x="308562" y="7001"/>
                </a:lnTo>
                <a:lnTo>
                  <a:pt x="313658" y="5452"/>
                </a:lnTo>
                <a:lnTo>
                  <a:pt x="318643" y="3625"/>
                </a:lnTo>
                <a:lnTo>
                  <a:pt x="322760" y="2407"/>
                </a:lnTo>
                <a:lnTo>
                  <a:pt x="326298" y="1596"/>
                </a:lnTo>
                <a:lnTo>
                  <a:pt x="329451" y="1054"/>
                </a:lnTo>
                <a:lnTo>
                  <a:pt x="340214" y="186"/>
                </a:lnTo>
                <a:lnTo>
                  <a:pt x="348592" y="0"/>
                </a:lnTo>
                <a:lnTo>
                  <a:pt x="349870" y="784"/>
                </a:lnTo>
                <a:lnTo>
                  <a:pt x="351515" y="2101"/>
                </a:lnTo>
                <a:lnTo>
                  <a:pt x="357188" y="71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6"/>
          <p:cNvSpPr/>
          <p:nvPr/>
        </p:nvSpPr>
        <p:spPr>
          <a:xfrm>
            <a:off x="4700587" y="1171575"/>
            <a:ext cx="42864" cy="450057"/>
          </a:xfrm>
          <a:custGeom>
            <a:avLst/>
            <a:gdLst/>
            <a:ahLst/>
            <a:cxnLst/>
            <a:rect l="0" t="0" r="0" b="0"/>
            <a:pathLst>
              <a:path w="42864" h="450057">
                <a:moveTo>
                  <a:pt x="42863" y="0"/>
                </a:moveTo>
                <a:lnTo>
                  <a:pt x="42863" y="14641"/>
                </a:lnTo>
                <a:lnTo>
                  <a:pt x="42069" y="17698"/>
                </a:lnTo>
                <a:lnTo>
                  <a:pt x="40746" y="20530"/>
                </a:lnTo>
                <a:lnTo>
                  <a:pt x="39070" y="23211"/>
                </a:lnTo>
                <a:lnTo>
                  <a:pt x="37953" y="25793"/>
                </a:lnTo>
                <a:lnTo>
                  <a:pt x="36712" y="30778"/>
                </a:lnTo>
                <a:lnTo>
                  <a:pt x="36013" y="41839"/>
                </a:lnTo>
                <a:lnTo>
                  <a:pt x="35806" y="58963"/>
                </a:lnTo>
                <a:lnTo>
                  <a:pt x="35744" y="75326"/>
                </a:lnTo>
                <a:lnTo>
                  <a:pt x="34942" y="81173"/>
                </a:lnTo>
                <a:lnTo>
                  <a:pt x="33613" y="87453"/>
                </a:lnTo>
                <a:lnTo>
                  <a:pt x="31934" y="94021"/>
                </a:lnTo>
                <a:lnTo>
                  <a:pt x="30814" y="100780"/>
                </a:lnTo>
                <a:lnTo>
                  <a:pt x="29570" y="114641"/>
                </a:lnTo>
                <a:lnTo>
                  <a:pt x="29239" y="121671"/>
                </a:lnTo>
                <a:lnTo>
                  <a:pt x="28870" y="135832"/>
                </a:lnTo>
                <a:lnTo>
                  <a:pt x="28601" y="178602"/>
                </a:lnTo>
                <a:lnTo>
                  <a:pt x="27798" y="186537"/>
                </a:lnTo>
                <a:lnTo>
                  <a:pt x="26470" y="195001"/>
                </a:lnTo>
                <a:lnTo>
                  <a:pt x="24790" y="203820"/>
                </a:lnTo>
                <a:lnTo>
                  <a:pt x="23671" y="212873"/>
                </a:lnTo>
                <a:lnTo>
                  <a:pt x="22924" y="222084"/>
                </a:lnTo>
                <a:lnTo>
                  <a:pt x="22427" y="231400"/>
                </a:lnTo>
                <a:lnTo>
                  <a:pt x="21874" y="248100"/>
                </a:lnTo>
                <a:lnTo>
                  <a:pt x="21518" y="282017"/>
                </a:lnTo>
                <a:lnTo>
                  <a:pt x="21457" y="306075"/>
                </a:lnTo>
                <a:lnTo>
                  <a:pt x="20655" y="313587"/>
                </a:lnTo>
                <a:lnTo>
                  <a:pt x="19326" y="320977"/>
                </a:lnTo>
                <a:lnTo>
                  <a:pt x="17647" y="328284"/>
                </a:lnTo>
                <a:lnTo>
                  <a:pt x="16527" y="335537"/>
                </a:lnTo>
                <a:lnTo>
                  <a:pt x="15780" y="342754"/>
                </a:lnTo>
                <a:lnTo>
                  <a:pt x="15283" y="349946"/>
                </a:lnTo>
                <a:lnTo>
                  <a:pt x="14951" y="357122"/>
                </a:lnTo>
                <a:lnTo>
                  <a:pt x="14582" y="371446"/>
                </a:lnTo>
                <a:lnTo>
                  <a:pt x="14313" y="404391"/>
                </a:lnTo>
                <a:lnTo>
                  <a:pt x="13511" y="409294"/>
                </a:lnTo>
                <a:lnTo>
                  <a:pt x="12182" y="414150"/>
                </a:lnTo>
                <a:lnTo>
                  <a:pt x="10503" y="418975"/>
                </a:lnTo>
                <a:lnTo>
                  <a:pt x="9383" y="422985"/>
                </a:lnTo>
                <a:lnTo>
                  <a:pt x="8139" y="429558"/>
                </a:lnTo>
                <a:lnTo>
                  <a:pt x="7275" y="442721"/>
                </a:lnTo>
                <a:lnTo>
                  <a:pt x="7231" y="445166"/>
                </a:lnTo>
                <a:lnTo>
                  <a:pt x="6408" y="446796"/>
                </a:lnTo>
                <a:lnTo>
                  <a:pt x="5066" y="447883"/>
                </a:lnTo>
                <a:lnTo>
                  <a:pt x="0" y="4500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7"/>
          <p:cNvSpPr/>
          <p:nvPr/>
        </p:nvSpPr>
        <p:spPr>
          <a:xfrm>
            <a:off x="4829204" y="1228725"/>
            <a:ext cx="274804" cy="392875"/>
          </a:xfrm>
          <a:custGeom>
            <a:avLst/>
            <a:gdLst/>
            <a:ahLst/>
            <a:cxnLst/>
            <a:rect l="0" t="0" r="0" b="0"/>
            <a:pathLst>
              <a:path w="274804" h="392875">
                <a:moveTo>
                  <a:pt x="85696" y="7143"/>
                </a:moveTo>
                <a:lnTo>
                  <a:pt x="79545" y="13294"/>
                </a:lnTo>
                <a:lnTo>
                  <a:pt x="78993" y="15962"/>
                </a:lnTo>
                <a:lnTo>
                  <a:pt x="78846" y="17785"/>
                </a:lnTo>
                <a:lnTo>
                  <a:pt x="77954" y="19794"/>
                </a:lnTo>
                <a:lnTo>
                  <a:pt x="70820" y="30838"/>
                </a:lnTo>
                <a:lnTo>
                  <a:pt x="68635" y="34846"/>
                </a:lnTo>
                <a:lnTo>
                  <a:pt x="66207" y="43533"/>
                </a:lnTo>
                <a:lnTo>
                  <a:pt x="64334" y="52685"/>
                </a:lnTo>
                <a:lnTo>
                  <a:pt x="60856" y="62044"/>
                </a:lnTo>
                <a:lnTo>
                  <a:pt x="56664" y="73613"/>
                </a:lnTo>
                <a:lnTo>
                  <a:pt x="54435" y="80031"/>
                </a:lnTo>
                <a:lnTo>
                  <a:pt x="49841" y="91396"/>
                </a:lnTo>
                <a:lnTo>
                  <a:pt x="44360" y="102533"/>
                </a:lnTo>
                <a:lnTo>
                  <a:pt x="40677" y="108836"/>
                </a:lnTo>
                <a:lnTo>
                  <a:pt x="36633" y="115420"/>
                </a:lnTo>
                <a:lnTo>
                  <a:pt x="32140" y="126968"/>
                </a:lnTo>
                <a:lnTo>
                  <a:pt x="30942" y="132270"/>
                </a:lnTo>
                <a:lnTo>
                  <a:pt x="25377" y="144512"/>
                </a:lnTo>
                <a:lnTo>
                  <a:pt x="21671" y="151110"/>
                </a:lnTo>
                <a:lnTo>
                  <a:pt x="18406" y="157890"/>
                </a:lnTo>
                <a:lnTo>
                  <a:pt x="15436" y="164791"/>
                </a:lnTo>
                <a:lnTo>
                  <a:pt x="12662" y="171773"/>
                </a:lnTo>
                <a:lnTo>
                  <a:pt x="10812" y="178809"/>
                </a:lnTo>
                <a:lnTo>
                  <a:pt x="9580" y="185881"/>
                </a:lnTo>
                <a:lnTo>
                  <a:pt x="8758" y="192977"/>
                </a:lnTo>
                <a:lnTo>
                  <a:pt x="5728" y="205094"/>
                </a:lnTo>
                <a:lnTo>
                  <a:pt x="2530" y="216565"/>
                </a:lnTo>
                <a:lnTo>
                  <a:pt x="1677" y="222958"/>
                </a:lnTo>
                <a:lnTo>
                  <a:pt x="1108" y="229601"/>
                </a:lnTo>
                <a:lnTo>
                  <a:pt x="729" y="236411"/>
                </a:lnTo>
                <a:lnTo>
                  <a:pt x="308" y="250327"/>
                </a:lnTo>
                <a:lnTo>
                  <a:pt x="37" y="273755"/>
                </a:lnTo>
                <a:lnTo>
                  <a:pt x="0" y="286769"/>
                </a:lnTo>
                <a:lnTo>
                  <a:pt x="2101" y="298373"/>
                </a:lnTo>
                <a:lnTo>
                  <a:pt x="5680" y="308823"/>
                </a:lnTo>
                <a:lnTo>
                  <a:pt x="9916" y="318758"/>
                </a:lnTo>
                <a:lnTo>
                  <a:pt x="14445" y="328466"/>
                </a:lnTo>
                <a:lnTo>
                  <a:pt x="19898" y="338072"/>
                </a:lnTo>
                <a:lnTo>
                  <a:pt x="27612" y="347633"/>
                </a:lnTo>
                <a:lnTo>
                  <a:pt x="34216" y="355057"/>
                </a:lnTo>
                <a:lnTo>
                  <a:pt x="40591" y="361003"/>
                </a:lnTo>
                <a:lnTo>
                  <a:pt x="48716" y="366291"/>
                </a:lnTo>
                <a:lnTo>
                  <a:pt x="55502" y="373404"/>
                </a:lnTo>
                <a:lnTo>
                  <a:pt x="58422" y="377523"/>
                </a:lnTo>
                <a:lnTo>
                  <a:pt x="61957" y="380270"/>
                </a:lnTo>
                <a:lnTo>
                  <a:pt x="65901" y="382100"/>
                </a:lnTo>
                <a:lnTo>
                  <a:pt x="73723" y="384928"/>
                </a:lnTo>
                <a:lnTo>
                  <a:pt x="79845" y="388831"/>
                </a:lnTo>
                <a:lnTo>
                  <a:pt x="87329" y="391095"/>
                </a:lnTo>
                <a:lnTo>
                  <a:pt x="91547" y="391698"/>
                </a:lnTo>
                <a:lnTo>
                  <a:pt x="95946" y="392101"/>
                </a:lnTo>
                <a:lnTo>
                  <a:pt x="100467" y="392369"/>
                </a:lnTo>
                <a:lnTo>
                  <a:pt x="109723" y="392667"/>
                </a:lnTo>
                <a:lnTo>
                  <a:pt x="133349" y="392874"/>
                </a:lnTo>
                <a:lnTo>
                  <a:pt x="138102" y="392091"/>
                </a:lnTo>
                <a:lnTo>
                  <a:pt x="142858" y="390775"/>
                </a:lnTo>
                <a:lnTo>
                  <a:pt x="147617" y="389104"/>
                </a:lnTo>
                <a:lnTo>
                  <a:pt x="155020" y="385131"/>
                </a:lnTo>
                <a:lnTo>
                  <a:pt x="161751" y="380719"/>
                </a:lnTo>
                <a:lnTo>
                  <a:pt x="170033" y="376112"/>
                </a:lnTo>
                <a:lnTo>
                  <a:pt x="174465" y="372979"/>
                </a:lnTo>
                <a:lnTo>
                  <a:pt x="179006" y="369302"/>
                </a:lnTo>
                <a:lnTo>
                  <a:pt x="183621" y="365264"/>
                </a:lnTo>
                <a:lnTo>
                  <a:pt x="188286" y="360984"/>
                </a:lnTo>
                <a:lnTo>
                  <a:pt x="201642" y="348170"/>
                </a:lnTo>
                <a:lnTo>
                  <a:pt x="208136" y="341802"/>
                </a:lnTo>
                <a:lnTo>
                  <a:pt x="216254" y="329963"/>
                </a:lnTo>
                <a:lnTo>
                  <a:pt x="221245" y="318894"/>
                </a:lnTo>
                <a:lnTo>
                  <a:pt x="226902" y="306830"/>
                </a:lnTo>
                <a:lnTo>
                  <a:pt x="234708" y="296177"/>
                </a:lnTo>
                <a:lnTo>
                  <a:pt x="241352" y="284034"/>
                </a:lnTo>
                <a:lnTo>
                  <a:pt x="246952" y="271493"/>
                </a:lnTo>
                <a:lnTo>
                  <a:pt x="252085" y="260628"/>
                </a:lnTo>
                <a:lnTo>
                  <a:pt x="257013" y="248391"/>
                </a:lnTo>
                <a:lnTo>
                  <a:pt x="259438" y="241794"/>
                </a:lnTo>
                <a:lnTo>
                  <a:pt x="261056" y="235014"/>
                </a:lnTo>
                <a:lnTo>
                  <a:pt x="262134" y="228114"/>
                </a:lnTo>
                <a:lnTo>
                  <a:pt x="262852" y="221132"/>
                </a:lnTo>
                <a:lnTo>
                  <a:pt x="264125" y="214096"/>
                </a:lnTo>
                <a:lnTo>
                  <a:pt x="265767" y="207024"/>
                </a:lnTo>
                <a:lnTo>
                  <a:pt x="267656" y="199929"/>
                </a:lnTo>
                <a:lnTo>
                  <a:pt x="271871" y="185694"/>
                </a:lnTo>
                <a:lnTo>
                  <a:pt x="274106" y="178565"/>
                </a:lnTo>
                <a:lnTo>
                  <a:pt x="274803" y="172224"/>
                </a:lnTo>
                <a:lnTo>
                  <a:pt x="273460" y="160946"/>
                </a:lnTo>
                <a:lnTo>
                  <a:pt x="272784" y="154922"/>
                </a:lnTo>
                <a:lnTo>
                  <a:pt x="272334" y="148525"/>
                </a:lnTo>
                <a:lnTo>
                  <a:pt x="271833" y="135861"/>
                </a:lnTo>
                <a:lnTo>
                  <a:pt x="271552" y="119806"/>
                </a:lnTo>
                <a:lnTo>
                  <a:pt x="271449" y="95347"/>
                </a:lnTo>
                <a:lnTo>
                  <a:pt x="269323" y="85768"/>
                </a:lnTo>
                <a:lnTo>
                  <a:pt x="266527" y="76219"/>
                </a:lnTo>
                <a:lnTo>
                  <a:pt x="265284" y="66683"/>
                </a:lnTo>
                <a:lnTo>
                  <a:pt x="263365" y="61918"/>
                </a:lnTo>
                <a:lnTo>
                  <a:pt x="256999" y="52390"/>
                </a:lnTo>
                <a:lnTo>
                  <a:pt x="250995" y="44980"/>
                </a:lnTo>
                <a:lnTo>
                  <a:pt x="243152" y="36346"/>
                </a:lnTo>
                <a:lnTo>
                  <a:pt x="235801" y="28760"/>
                </a:lnTo>
                <a:lnTo>
                  <a:pt x="230197" y="23895"/>
                </a:lnTo>
                <a:lnTo>
                  <a:pt x="222414" y="19086"/>
                </a:lnTo>
                <a:lnTo>
                  <a:pt x="218116" y="16693"/>
                </a:lnTo>
                <a:lnTo>
                  <a:pt x="209107" y="11917"/>
                </a:lnTo>
                <a:lnTo>
                  <a:pt x="195111" y="4765"/>
                </a:lnTo>
                <a:lnTo>
                  <a:pt x="190389" y="3177"/>
                </a:lnTo>
                <a:lnTo>
                  <a:pt x="185654" y="2118"/>
                </a:lnTo>
                <a:lnTo>
                  <a:pt x="180909" y="1412"/>
                </a:lnTo>
                <a:lnTo>
                  <a:pt x="176159" y="941"/>
                </a:lnTo>
                <a:lnTo>
                  <a:pt x="171404" y="627"/>
                </a:lnTo>
                <a:lnTo>
                  <a:pt x="166648" y="418"/>
                </a:lnTo>
                <a:lnTo>
                  <a:pt x="157128" y="185"/>
                </a:lnTo>
                <a:lnTo>
                  <a:pt x="99013" y="0"/>
                </a:lnTo>
                <a:lnTo>
                  <a:pt x="91350" y="2117"/>
                </a:lnTo>
                <a:lnTo>
                  <a:pt x="83446" y="4909"/>
                </a:lnTo>
                <a:lnTo>
                  <a:pt x="75328" y="6481"/>
                </a:lnTo>
                <a:lnTo>
                  <a:pt x="73150" y="6849"/>
                </a:lnTo>
                <a:lnTo>
                  <a:pt x="70065" y="9129"/>
                </a:lnTo>
                <a:lnTo>
                  <a:pt x="65410" y="13268"/>
                </a:lnTo>
                <a:lnTo>
                  <a:pt x="65028" y="14402"/>
                </a:lnTo>
                <a:lnTo>
                  <a:pt x="64264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8"/>
          <p:cNvSpPr/>
          <p:nvPr/>
        </p:nvSpPr>
        <p:spPr>
          <a:xfrm>
            <a:off x="5158815" y="1246040"/>
            <a:ext cx="297981" cy="382701"/>
          </a:xfrm>
          <a:custGeom>
            <a:avLst/>
            <a:gdLst/>
            <a:ahLst/>
            <a:cxnLst/>
            <a:rect l="0" t="0" r="0" b="0"/>
            <a:pathLst>
              <a:path w="297981" h="382701">
                <a:moveTo>
                  <a:pt x="84697" y="4116"/>
                </a:moveTo>
                <a:lnTo>
                  <a:pt x="84697" y="323"/>
                </a:lnTo>
                <a:lnTo>
                  <a:pt x="83903" y="0"/>
                </a:lnTo>
                <a:lnTo>
                  <a:pt x="82580" y="578"/>
                </a:lnTo>
                <a:lnTo>
                  <a:pt x="77640" y="4054"/>
                </a:lnTo>
                <a:lnTo>
                  <a:pt x="71410" y="10261"/>
                </a:lnTo>
                <a:lnTo>
                  <a:pt x="64904" y="21675"/>
                </a:lnTo>
                <a:lnTo>
                  <a:pt x="58283" y="30662"/>
                </a:lnTo>
                <a:lnTo>
                  <a:pt x="51294" y="42232"/>
                </a:lnTo>
                <a:lnTo>
                  <a:pt x="44196" y="51834"/>
                </a:lnTo>
                <a:lnTo>
                  <a:pt x="39445" y="59984"/>
                </a:lnTo>
                <a:lnTo>
                  <a:pt x="34687" y="68898"/>
                </a:lnTo>
                <a:lnTo>
                  <a:pt x="29926" y="78945"/>
                </a:lnTo>
                <a:lnTo>
                  <a:pt x="27546" y="84958"/>
                </a:lnTo>
                <a:lnTo>
                  <a:pt x="25165" y="91348"/>
                </a:lnTo>
                <a:lnTo>
                  <a:pt x="22520" y="102682"/>
                </a:lnTo>
                <a:lnTo>
                  <a:pt x="20550" y="113010"/>
                </a:lnTo>
                <a:lnTo>
                  <a:pt x="17029" y="122893"/>
                </a:lnTo>
                <a:lnTo>
                  <a:pt x="12818" y="132576"/>
                </a:lnTo>
                <a:lnTo>
                  <a:pt x="10584" y="137381"/>
                </a:lnTo>
                <a:lnTo>
                  <a:pt x="8102" y="149070"/>
                </a:lnTo>
                <a:lnTo>
                  <a:pt x="7440" y="155521"/>
                </a:lnTo>
                <a:lnTo>
                  <a:pt x="6704" y="166921"/>
                </a:lnTo>
                <a:lnTo>
                  <a:pt x="5583" y="178074"/>
                </a:lnTo>
                <a:lnTo>
                  <a:pt x="4173" y="184381"/>
                </a:lnTo>
                <a:lnTo>
                  <a:pt x="2440" y="190968"/>
                </a:lnTo>
                <a:lnTo>
                  <a:pt x="513" y="202520"/>
                </a:lnTo>
                <a:lnTo>
                  <a:pt x="0" y="207823"/>
                </a:lnTo>
                <a:lnTo>
                  <a:pt x="1545" y="217948"/>
                </a:lnTo>
                <a:lnTo>
                  <a:pt x="4085" y="228534"/>
                </a:lnTo>
                <a:lnTo>
                  <a:pt x="4762" y="234690"/>
                </a:lnTo>
                <a:lnTo>
                  <a:pt x="6308" y="246293"/>
                </a:lnTo>
                <a:lnTo>
                  <a:pt x="10847" y="258082"/>
                </a:lnTo>
                <a:lnTo>
                  <a:pt x="12187" y="266744"/>
                </a:lnTo>
                <a:lnTo>
                  <a:pt x="14900" y="275885"/>
                </a:lnTo>
                <a:lnTo>
                  <a:pt x="17957" y="285240"/>
                </a:lnTo>
                <a:lnTo>
                  <a:pt x="19316" y="294689"/>
                </a:lnTo>
                <a:lnTo>
                  <a:pt x="22037" y="302064"/>
                </a:lnTo>
                <a:lnTo>
                  <a:pt x="28031" y="312794"/>
                </a:lnTo>
                <a:lnTo>
                  <a:pt x="37168" y="330643"/>
                </a:lnTo>
                <a:lnTo>
                  <a:pt x="44244" y="340930"/>
                </a:lnTo>
                <a:lnTo>
                  <a:pt x="51368" y="349005"/>
                </a:lnTo>
                <a:lnTo>
                  <a:pt x="58506" y="356425"/>
                </a:lnTo>
                <a:lnTo>
                  <a:pt x="65648" y="363650"/>
                </a:lnTo>
                <a:lnTo>
                  <a:pt x="68029" y="365249"/>
                </a:lnTo>
                <a:lnTo>
                  <a:pt x="75172" y="368293"/>
                </a:lnTo>
                <a:lnTo>
                  <a:pt x="83110" y="373870"/>
                </a:lnTo>
                <a:lnTo>
                  <a:pt x="90871" y="378265"/>
                </a:lnTo>
                <a:lnTo>
                  <a:pt x="97495" y="380748"/>
                </a:lnTo>
                <a:lnTo>
                  <a:pt x="103879" y="381852"/>
                </a:lnTo>
                <a:lnTo>
                  <a:pt x="112008" y="382342"/>
                </a:lnTo>
                <a:lnTo>
                  <a:pt x="118796" y="382560"/>
                </a:lnTo>
                <a:lnTo>
                  <a:pt x="129196" y="382683"/>
                </a:lnTo>
                <a:lnTo>
                  <a:pt x="133413" y="382700"/>
                </a:lnTo>
                <a:lnTo>
                  <a:pt x="142332" y="380603"/>
                </a:lnTo>
                <a:lnTo>
                  <a:pt x="150794" y="377818"/>
                </a:lnTo>
                <a:lnTo>
                  <a:pt x="157201" y="376581"/>
                </a:lnTo>
                <a:lnTo>
                  <a:pt x="164810" y="373914"/>
                </a:lnTo>
                <a:lnTo>
                  <a:pt x="172690" y="370083"/>
                </a:lnTo>
                <a:lnTo>
                  <a:pt x="178839" y="365735"/>
                </a:lnTo>
                <a:lnTo>
                  <a:pt x="186334" y="361156"/>
                </a:lnTo>
                <a:lnTo>
                  <a:pt x="194162" y="356475"/>
                </a:lnTo>
                <a:lnTo>
                  <a:pt x="203033" y="349378"/>
                </a:lnTo>
                <a:lnTo>
                  <a:pt x="211482" y="342247"/>
                </a:lnTo>
                <a:lnTo>
                  <a:pt x="219362" y="337488"/>
                </a:lnTo>
                <a:lnTo>
                  <a:pt x="226040" y="330611"/>
                </a:lnTo>
                <a:lnTo>
                  <a:pt x="231654" y="322262"/>
                </a:lnTo>
                <a:lnTo>
                  <a:pt x="236794" y="313260"/>
                </a:lnTo>
                <a:lnTo>
                  <a:pt x="243842" y="303967"/>
                </a:lnTo>
                <a:lnTo>
                  <a:pt x="251472" y="294546"/>
                </a:lnTo>
                <a:lnTo>
                  <a:pt x="257509" y="285067"/>
                </a:lnTo>
                <a:lnTo>
                  <a:pt x="262838" y="275562"/>
                </a:lnTo>
                <a:lnTo>
                  <a:pt x="270300" y="261286"/>
                </a:lnTo>
                <a:lnTo>
                  <a:pt x="279933" y="242240"/>
                </a:lnTo>
                <a:lnTo>
                  <a:pt x="284710" y="230599"/>
                </a:lnTo>
                <a:lnTo>
                  <a:pt x="287095" y="224161"/>
                </a:lnTo>
                <a:lnTo>
                  <a:pt x="289746" y="212774"/>
                </a:lnTo>
                <a:lnTo>
                  <a:pt x="290924" y="202421"/>
                </a:lnTo>
                <a:lnTo>
                  <a:pt x="291447" y="192529"/>
                </a:lnTo>
                <a:lnTo>
                  <a:pt x="293797" y="182840"/>
                </a:lnTo>
                <a:lnTo>
                  <a:pt x="296693" y="173243"/>
                </a:lnTo>
                <a:lnTo>
                  <a:pt x="297980" y="163685"/>
                </a:lnTo>
                <a:lnTo>
                  <a:pt x="296435" y="154146"/>
                </a:lnTo>
                <a:lnTo>
                  <a:pt x="293897" y="145408"/>
                </a:lnTo>
                <a:lnTo>
                  <a:pt x="291674" y="135233"/>
                </a:lnTo>
                <a:lnTo>
                  <a:pt x="288341" y="126948"/>
                </a:lnTo>
                <a:lnTo>
                  <a:pt x="284214" y="117975"/>
                </a:lnTo>
                <a:lnTo>
                  <a:pt x="280528" y="108695"/>
                </a:lnTo>
                <a:lnTo>
                  <a:pt x="278889" y="99279"/>
                </a:lnTo>
                <a:lnTo>
                  <a:pt x="276044" y="91919"/>
                </a:lnTo>
                <a:lnTo>
                  <a:pt x="269980" y="81196"/>
                </a:lnTo>
                <a:lnTo>
                  <a:pt x="263156" y="70081"/>
                </a:lnTo>
                <a:lnTo>
                  <a:pt x="256107" y="59645"/>
                </a:lnTo>
                <a:lnTo>
                  <a:pt x="248992" y="48615"/>
                </a:lnTo>
                <a:lnTo>
                  <a:pt x="246614" y="45688"/>
                </a:lnTo>
                <a:lnTo>
                  <a:pt x="239739" y="40319"/>
                </a:lnTo>
                <a:lnTo>
                  <a:pt x="232186" y="35287"/>
                </a:lnTo>
                <a:lnTo>
                  <a:pt x="226183" y="30405"/>
                </a:lnTo>
                <a:lnTo>
                  <a:pt x="218753" y="25590"/>
                </a:lnTo>
                <a:lnTo>
                  <a:pt x="210952" y="20803"/>
                </a:lnTo>
                <a:lnTo>
                  <a:pt x="204840" y="16030"/>
                </a:lnTo>
                <a:lnTo>
                  <a:pt x="201305" y="14440"/>
                </a:lnTo>
                <a:lnTo>
                  <a:pt x="193143" y="12673"/>
                </a:lnTo>
                <a:lnTo>
                  <a:pt x="184225" y="11888"/>
                </a:lnTo>
                <a:lnTo>
                  <a:pt x="179624" y="11678"/>
                </a:lnTo>
                <a:lnTo>
                  <a:pt x="174969" y="10745"/>
                </a:lnTo>
                <a:lnTo>
                  <a:pt x="170279" y="9329"/>
                </a:lnTo>
                <a:lnTo>
                  <a:pt x="165564" y="7591"/>
                </a:lnTo>
                <a:lnTo>
                  <a:pt x="160833" y="6433"/>
                </a:lnTo>
                <a:lnTo>
                  <a:pt x="156092" y="5660"/>
                </a:lnTo>
                <a:lnTo>
                  <a:pt x="151343" y="5146"/>
                </a:lnTo>
                <a:lnTo>
                  <a:pt x="146591" y="4802"/>
                </a:lnTo>
                <a:lnTo>
                  <a:pt x="141834" y="4573"/>
                </a:lnTo>
                <a:lnTo>
                  <a:pt x="132317" y="4319"/>
                </a:lnTo>
                <a:lnTo>
                  <a:pt x="108509" y="4143"/>
                </a:lnTo>
                <a:lnTo>
                  <a:pt x="104540" y="4927"/>
                </a:lnTo>
                <a:lnTo>
                  <a:pt x="98014" y="7916"/>
                </a:lnTo>
                <a:lnTo>
                  <a:pt x="90351" y="9774"/>
                </a:lnTo>
                <a:lnTo>
                  <a:pt x="81654" y="10599"/>
                </a:lnTo>
                <a:lnTo>
                  <a:pt x="72496" y="10966"/>
                </a:lnTo>
                <a:lnTo>
                  <a:pt x="64295" y="11202"/>
                </a:lnTo>
                <a:lnTo>
                  <a:pt x="56122" y="1126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9"/>
          <p:cNvSpPr/>
          <p:nvPr/>
        </p:nvSpPr>
        <p:spPr>
          <a:xfrm>
            <a:off x="5564981" y="1450181"/>
            <a:ext cx="235745" cy="13994"/>
          </a:xfrm>
          <a:custGeom>
            <a:avLst/>
            <a:gdLst/>
            <a:ahLst/>
            <a:cxnLst/>
            <a:rect l="0" t="0" r="0" b="0"/>
            <a:pathLst>
              <a:path w="235745" h="13994">
                <a:moveTo>
                  <a:pt x="0" y="7144"/>
                </a:moveTo>
                <a:lnTo>
                  <a:pt x="3792" y="7144"/>
                </a:lnTo>
                <a:lnTo>
                  <a:pt x="5703" y="7937"/>
                </a:lnTo>
                <a:lnTo>
                  <a:pt x="7771" y="9260"/>
                </a:lnTo>
                <a:lnTo>
                  <a:pt x="9943" y="10936"/>
                </a:lnTo>
                <a:lnTo>
                  <a:pt x="12185" y="12053"/>
                </a:lnTo>
                <a:lnTo>
                  <a:pt x="14473" y="12798"/>
                </a:lnTo>
                <a:lnTo>
                  <a:pt x="16793" y="13294"/>
                </a:lnTo>
                <a:lnTo>
                  <a:pt x="19926" y="13625"/>
                </a:lnTo>
                <a:lnTo>
                  <a:pt x="23603" y="13846"/>
                </a:lnTo>
                <a:lnTo>
                  <a:pt x="27641" y="13993"/>
                </a:lnTo>
                <a:lnTo>
                  <a:pt x="31921" y="13297"/>
                </a:lnTo>
                <a:lnTo>
                  <a:pt x="36362" y="12040"/>
                </a:lnTo>
                <a:lnTo>
                  <a:pt x="40910" y="10408"/>
                </a:lnTo>
                <a:lnTo>
                  <a:pt x="46323" y="9320"/>
                </a:lnTo>
                <a:lnTo>
                  <a:pt x="52314" y="8594"/>
                </a:lnTo>
                <a:lnTo>
                  <a:pt x="58688" y="8111"/>
                </a:lnTo>
                <a:lnTo>
                  <a:pt x="64525" y="7788"/>
                </a:lnTo>
                <a:lnTo>
                  <a:pt x="75245" y="7430"/>
                </a:lnTo>
                <a:lnTo>
                  <a:pt x="93996" y="7228"/>
                </a:lnTo>
                <a:lnTo>
                  <a:pt x="99970" y="6406"/>
                </a:lnTo>
                <a:lnTo>
                  <a:pt x="105541" y="5065"/>
                </a:lnTo>
                <a:lnTo>
                  <a:pt x="110842" y="3376"/>
                </a:lnTo>
                <a:lnTo>
                  <a:pt x="116757" y="2251"/>
                </a:lnTo>
                <a:lnTo>
                  <a:pt x="123082" y="1500"/>
                </a:lnTo>
                <a:lnTo>
                  <a:pt x="129679" y="1000"/>
                </a:lnTo>
                <a:lnTo>
                  <a:pt x="135665" y="667"/>
                </a:lnTo>
                <a:lnTo>
                  <a:pt x="146550" y="296"/>
                </a:lnTo>
                <a:lnTo>
                  <a:pt x="178475" y="26"/>
                </a:lnTo>
                <a:lnTo>
                  <a:pt x="204986" y="2"/>
                </a:lnTo>
                <a:lnTo>
                  <a:pt x="208889" y="795"/>
                </a:lnTo>
                <a:lnTo>
                  <a:pt x="212284" y="2117"/>
                </a:lnTo>
                <a:lnTo>
                  <a:pt x="219644" y="6151"/>
                </a:lnTo>
                <a:lnTo>
                  <a:pt x="221042" y="6482"/>
                </a:lnTo>
                <a:lnTo>
                  <a:pt x="224712" y="6849"/>
                </a:lnTo>
                <a:lnTo>
                  <a:pt x="232051" y="7118"/>
                </a:lnTo>
                <a:lnTo>
                  <a:pt x="235647" y="7143"/>
                </a:lnTo>
                <a:lnTo>
                  <a:pt x="235680" y="6349"/>
                </a:lnTo>
                <a:lnTo>
                  <a:pt x="2357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0"/>
          <p:cNvSpPr/>
          <p:nvPr/>
        </p:nvSpPr>
        <p:spPr>
          <a:xfrm>
            <a:off x="5886450" y="1321593"/>
            <a:ext cx="257176" cy="257176"/>
          </a:xfrm>
          <a:custGeom>
            <a:avLst/>
            <a:gdLst/>
            <a:ahLst/>
            <a:cxnLst/>
            <a:rect l="0" t="0" r="0" b="0"/>
            <a:pathLst>
              <a:path w="257176" h="257176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6" y="5655"/>
                </a:lnTo>
                <a:lnTo>
                  <a:pt x="3792" y="6151"/>
                </a:lnTo>
                <a:lnTo>
                  <a:pt x="4909" y="7276"/>
                </a:lnTo>
                <a:lnTo>
                  <a:pt x="5654" y="8819"/>
                </a:lnTo>
                <a:lnTo>
                  <a:pt x="6481" y="12651"/>
                </a:lnTo>
                <a:lnTo>
                  <a:pt x="6849" y="17000"/>
                </a:lnTo>
                <a:lnTo>
                  <a:pt x="7741" y="18477"/>
                </a:lnTo>
                <a:lnTo>
                  <a:pt x="9129" y="19462"/>
                </a:lnTo>
                <a:lnTo>
                  <a:pt x="10848" y="20118"/>
                </a:lnTo>
                <a:lnTo>
                  <a:pt x="11995" y="21350"/>
                </a:lnTo>
                <a:lnTo>
                  <a:pt x="12759" y="22965"/>
                </a:lnTo>
                <a:lnTo>
                  <a:pt x="13268" y="24835"/>
                </a:lnTo>
                <a:lnTo>
                  <a:pt x="15951" y="29029"/>
                </a:lnTo>
                <a:lnTo>
                  <a:pt x="21924" y="35854"/>
                </a:lnTo>
                <a:lnTo>
                  <a:pt x="26412" y="41335"/>
                </a:lnTo>
                <a:lnTo>
                  <a:pt x="31053" y="49063"/>
                </a:lnTo>
                <a:lnTo>
                  <a:pt x="35761" y="55673"/>
                </a:lnTo>
                <a:lnTo>
                  <a:pt x="40500" y="62050"/>
                </a:lnTo>
                <a:lnTo>
                  <a:pt x="42875" y="65973"/>
                </a:lnTo>
                <a:lnTo>
                  <a:pt x="45252" y="70176"/>
                </a:lnTo>
                <a:lnTo>
                  <a:pt x="48424" y="74565"/>
                </a:lnTo>
                <a:lnTo>
                  <a:pt x="52126" y="79079"/>
                </a:lnTo>
                <a:lnTo>
                  <a:pt x="56182" y="83676"/>
                </a:lnTo>
                <a:lnTo>
                  <a:pt x="59679" y="88328"/>
                </a:lnTo>
                <a:lnTo>
                  <a:pt x="62805" y="93016"/>
                </a:lnTo>
                <a:lnTo>
                  <a:pt x="65682" y="97730"/>
                </a:lnTo>
                <a:lnTo>
                  <a:pt x="70996" y="105084"/>
                </a:lnTo>
                <a:lnTo>
                  <a:pt x="76798" y="111791"/>
                </a:lnTo>
                <a:lnTo>
                  <a:pt x="84667" y="120064"/>
                </a:lnTo>
                <a:lnTo>
                  <a:pt x="98023" y="133647"/>
                </a:lnTo>
                <a:lnTo>
                  <a:pt x="101861" y="138311"/>
                </a:lnTo>
                <a:lnTo>
                  <a:pt x="105213" y="143007"/>
                </a:lnTo>
                <a:lnTo>
                  <a:pt x="108243" y="147726"/>
                </a:lnTo>
                <a:lnTo>
                  <a:pt x="111849" y="152459"/>
                </a:lnTo>
                <a:lnTo>
                  <a:pt x="115841" y="157202"/>
                </a:lnTo>
                <a:lnTo>
                  <a:pt x="120090" y="161951"/>
                </a:lnTo>
                <a:lnTo>
                  <a:pt x="124510" y="165911"/>
                </a:lnTo>
                <a:lnTo>
                  <a:pt x="129044" y="169345"/>
                </a:lnTo>
                <a:lnTo>
                  <a:pt x="133654" y="172428"/>
                </a:lnTo>
                <a:lnTo>
                  <a:pt x="140893" y="180087"/>
                </a:lnTo>
                <a:lnTo>
                  <a:pt x="143935" y="184352"/>
                </a:lnTo>
                <a:lnTo>
                  <a:pt x="147550" y="188783"/>
                </a:lnTo>
                <a:lnTo>
                  <a:pt x="151548" y="193324"/>
                </a:lnTo>
                <a:lnTo>
                  <a:pt x="155801" y="197939"/>
                </a:lnTo>
                <a:lnTo>
                  <a:pt x="160223" y="201809"/>
                </a:lnTo>
                <a:lnTo>
                  <a:pt x="164759" y="205183"/>
                </a:lnTo>
                <a:lnTo>
                  <a:pt x="169371" y="208227"/>
                </a:lnTo>
                <a:lnTo>
                  <a:pt x="176611" y="213724"/>
                </a:lnTo>
                <a:lnTo>
                  <a:pt x="183268" y="218814"/>
                </a:lnTo>
                <a:lnTo>
                  <a:pt x="187266" y="221282"/>
                </a:lnTo>
                <a:lnTo>
                  <a:pt x="195148" y="226141"/>
                </a:lnTo>
                <a:lnTo>
                  <a:pt x="201297" y="230947"/>
                </a:lnTo>
                <a:lnTo>
                  <a:pt x="208792" y="235729"/>
                </a:lnTo>
                <a:lnTo>
                  <a:pt x="213014" y="238115"/>
                </a:lnTo>
                <a:lnTo>
                  <a:pt x="215827" y="240500"/>
                </a:lnTo>
                <a:lnTo>
                  <a:pt x="217704" y="242883"/>
                </a:lnTo>
                <a:lnTo>
                  <a:pt x="218954" y="245266"/>
                </a:lnTo>
                <a:lnTo>
                  <a:pt x="220582" y="246854"/>
                </a:lnTo>
                <a:lnTo>
                  <a:pt x="222461" y="247914"/>
                </a:lnTo>
                <a:lnTo>
                  <a:pt x="226665" y="249090"/>
                </a:lnTo>
                <a:lnTo>
                  <a:pt x="231180" y="249613"/>
                </a:lnTo>
                <a:lnTo>
                  <a:pt x="233494" y="250546"/>
                </a:lnTo>
                <a:lnTo>
                  <a:pt x="240545" y="254858"/>
                </a:lnTo>
                <a:lnTo>
                  <a:pt x="247922" y="256718"/>
                </a:lnTo>
                <a:lnTo>
                  <a:pt x="249887" y="256972"/>
                </a:lnTo>
                <a:lnTo>
                  <a:pt x="25717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1"/>
          <p:cNvSpPr/>
          <p:nvPr/>
        </p:nvSpPr>
        <p:spPr>
          <a:xfrm>
            <a:off x="5836443" y="1335881"/>
            <a:ext cx="250033" cy="285751"/>
          </a:xfrm>
          <a:custGeom>
            <a:avLst/>
            <a:gdLst/>
            <a:ahLst/>
            <a:cxnLst/>
            <a:rect l="0" t="0" r="0" b="0"/>
            <a:pathLst>
              <a:path w="250033" h="285751">
                <a:moveTo>
                  <a:pt x="250032" y="0"/>
                </a:moveTo>
                <a:lnTo>
                  <a:pt x="242975" y="0"/>
                </a:lnTo>
                <a:lnTo>
                  <a:pt x="236745" y="6151"/>
                </a:lnTo>
                <a:lnTo>
                  <a:pt x="236189" y="8819"/>
                </a:lnTo>
                <a:lnTo>
                  <a:pt x="236040" y="10642"/>
                </a:lnTo>
                <a:lnTo>
                  <a:pt x="233759" y="16900"/>
                </a:lnTo>
                <a:lnTo>
                  <a:pt x="232040" y="20792"/>
                </a:lnTo>
                <a:lnTo>
                  <a:pt x="229306" y="24180"/>
                </a:lnTo>
                <a:lnTo>
                  <a:pt x="222035" y="30061"/>
                </a:lnTo>
                <a:lnTo>
                  <a:pt x="215628" y="37437"/>
                </a:lnTo>
                <a:lnTo>
                  <a:pt x="210135" y="46008"/>
                </a:lnTo>
                <a:lnTo>
                  <a:pt x="207559" y="50515"/>
                </a:lnTo>
                <a:lnTo>
                  <a:pt x="205048" y="55108"/>
                </a:lnTo>
                <a:lnTo>
                  <a:pt x="201786" y="59757"/>
                </a:lnTo>
                <a:lnTo>
                  <a:pt x="198024" y="64444"/>
                </a:lnTo>
                <a:lnTo>
                  <a:pt x="193929" y="69157"/>
                </a:lnTo>
                <a:lnTo>
                  <a:pt x="189611" y="73886"/>
                </a:lnTo>
                <a:lnTo>
                  <a:pt x="180580" y="83373"/>
                </a:lnTo>
                <a:lnTo>
                  <a:pt x="175949" y="88920"/>
                </a:lnTo>
                <a:lnTo>
                  <a:pt x="171275" y="94998"/>
                </a:lnTo>
                <a:lnTo>
                  <a:pt x="166571" y="101432"/>
                </a:lnTo>
                <a:lnTo>
                  <a:pt x="161847" y="107309"/>
                </a:lnTo>
                <a:lnTo>
                  <a:pt x="157111" y="112814"/>
                </a:lnTo>
                <a:lnTo>
                  <a:pt x="152366" y="118072"/>
                </a:lnTo>
                <a:lnTo>
                  <a:pt x="147615" y="123958"/>
                </a:lnTo>
                <a:lnTo>
                  <a:pt x="142860" y="130264"/>
                </a:lnTo>
                <a:lnTo>
                  <a:pt x="138103" y="136849"/>
                </a:lnTo>
                <a:lnTo>
                  <a:pt x="133343" y="142826"/>
                </a:lnTo>
                <a:lnTo>
                  <a:pt x="128583" y="148399"/>
                </a:lnTo>
                <a:lnTo>
                  <a:pt x="123822" y="153701"/>
                </a:lnTo>
                <a:lnTo>
                  <a:pt x="114299" y="163826"/>
                </a:lnTo>
                <a:lnTo>
                  <a:pt x="95250" y="183261"/>
                </a:lnTo>
                <a:lnTo>
                  <a:pt x="91282" y="188055"/>
                </a:lnTo>
                <a:lnTo>
                  <a:pt x="87842" y="192839"/>
                </a:lnTo>
                <a:lnTo>
                  <a:pt x="84755" y="197615"/>
                </a:lnTo>
                <a:lnTo>
                  <a:pt x="81110" y="202387"/>
                </a:lnTo>
                <a:lnTo>
                  <a:pt x="77092" y="207156"/>
                </a:lnTo>
                <a:lnTo>
                  <a:pt x="72826" y="211923"/>
                </a:lnTo>
                <a:lnTo>
                  <a:pt x="69188" y="216688"/>
                </a:lnTo>
                <a:lnTo>
                  <a:pt x="65969" y="221452"/>
                </a:lnTo>
                <a:lnTo>
                  <a:pt x="63030" y="226216"/>
                </a:lnTo>
                <a:lnTo>
                  <a:pt x="59483" y="230979"/>
                </a:lnTo>
                <a:lnTo>
                  <a:pt x="55530" y="235742"/>
                </a:lnTo>
                <a:lnTo>
                  <a:pt x="51308" y="240505"/>
                </a:lnTo>
                <a:lnTo>
                  <a:pt x="47699" y="245268"/>
                </a:lnTo>
                <a:lnTo>
                  <a:pt x="44499" y="250031"/>
                </a:lnTo>
                <a:lnTo>
                  <a:pt x="38828" y="258762"/>
                </a:lnTo>
                <a:lnTo>
                  <a:pt x="33661" y="265289"/>
                </a:lnTo>
                <a:lnTo>
                  <a:pt x="26290" y="273425"/>
                </a:lnTo>
                <a:lnTo>
                  <a:pt x="23877" y="275152"/>
                </a:lnTo>
                <a:lnTo>
                  <a:pt x="16688" y="278376"/>
                </a:lnTo>
                <a:lnTo>
                  <a:pt x="9264" y="284058"/>
                </a:lnTo>
                <a:lnTo>
                  <a:pt x="8557" y="284622"/>
                </a:lnTo>
                <a:lnTo>
                  <a:pt x="5656" y="285249"/>
                </a:lnTo>
                <a:lnTo>
                  <a:pt x="0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2"/>
          <p:cNvSpPr/>
          <p:nvPr/>
        </p:nvSpPr>
        <p:spPr>
          <a:xfrm>
            <a:off x="2993231" y="1864518"/>
            <a:ext cx="185738" cy="7145"/>
          </a:xfrm>
          <a:custGeom>
            <a:avLst/>
            <a:gdLst/>
            <a:ahLst/>
            <a:cxnLst/>
            <a:rect l="0" t="0" r="0" b="0"/>
            <a:pathLst>
              <a:path w="185738" h="7145">
                <a:moveTo>
                  <a:pt x="0" y="7144"/>
                </a:moveTo>
                <a:lnTo>
                  <a:pt x="52605" y="7144"/>
                </a:lnTo>
                <a:lnTo>
                  <a:pt x="58089" y="6350"/>
                </a:lnTo>
                <a:lnTo>
                  <a:pt x="63332" y="5027"/>
                </a:lnTo>
                <a:lnTo>
                  <a:pt x="68415" y="3352"/>
                </a:lnTo>
                <a:lnTo>
                  <a:pt x="73391" y="2234"/>
                </a:lnTo>
                <a:lnTo>
                  <a:pt x="78296" y="1490"/>
                </a:lnTo>
                <a:lnTo>
                  <a:pt x="83154" y="993"/>
                </a:lnTo>
                <a:lnTo>
                  <a:pt x="87979" y="662"/>
                </a:lnTo>
                <a:lnTo>
                  <a:pt x="92784" y="442"/>
                </a:lnTo>
                <a:lnTo>
                  <a:pt x="102356" y="196"/>
                </a:lnTo>
                <a:lnTo>
                  <a:pt x="1857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3"/>
          <p:cNvSpPr/>
          <p:nvPr/>
        </p:nvSpPr>
        <p:spPr>
          <a:xfrm>
            <a:off x="3279015" y="1778793"/>
            <a:ext cx="178561" cy="107158"/>
          </a:xfrm>
          <a:custGeom>
            <a:avLst/>
            <a:gdLst/>
            <a:ahLst/>
            <a:cxnLst/>
            <a:rect l="0" t="0" r="0" b="0"/>
            <a:pathLst>
              <a:path w="178561" h="107158">
                <a:moveTo>
                  <a:pt x="7110" y="0"/>
                </a:moveTo>
                <a:lnTo>
                  <a:pt x="13260" y="6151"/>
                </a:lnTo>
                <a:lnTo>
                  <a:pt x="13812" y="8819"/>
                </a:lnTo>
                <a:lnTo>
                  <a:pt x="13959" y="10642"/>
                </a:lnTo>
                <a:lnTo>
                  <a:pt x="14851" y="12651"/>
                </a:lnTo>
                <a:lnTo>
                  <a:pt x="16239" y="14784"/>
                </a:lnTo>
                <a:lnTo>
                  <a:pt x="17958" y="17000"/>
                </a:lnTo>
                <a:lnTo>
                  <a:pt x="19105" y="19271"/>
                </a:lnTo>
                <a:lnTo>
                  <a:pt x="19869" y="21579"/>
                </a:lnTo>
                <a:lnTo>
                  <a:pt x="20378" y="23911"/>
                </a:lnTo>
                <a:lnTo>
                  <a:pt x="20718" y="26259"/>
                </a:lnTo>
                <a:lnTo>
                  <a:pt x="20944" y="28619"/>
                </a:lnTo>
                <a:lnTo>
                  <a:pt x="21095" y="30986"/>
                </a:lnTo>
                <a:lnTo>
                  <a:pt x="21263" y="35732"/>
                </a:lnTo>
                <a:lnTo>
                  <a:pt x="21307" y="38109"/>
                </a:lnTo>
                <a:lnTo>
                  <a:pt x="20544" y="40487"/>
                </a:lnTo>
                <a:lnTo>
                  <a:pt x="19241" y="42867"/>
                </a:lnTo>
                <a:lnTo>
                  <a:pt x="17578" y="45247"/>
                </a:lnTo>
                <a:lnTo>
                  <a:pt x="16470" y="48421"/>
                </a:lnTo>
                <a:lnTo>
                  <a:pt x="15731" y="52124"/>
                </a:lnTo>
                <a:lnTo>
                  <a:pt x="15238" y="56181"/>
                </a:lnTo>
                <a:lnTo>
                  <a:pt x="14116" y="59679"/>
                </a:lnTo>
                <a:lnTo>
                  <a:pt x="12575" y="62805"/>
                </a:lnTo>
                <a:lnTo>
                  <a:pt x="10753" y="65682"/>
                </a:lnTo>
                <a:lnTo>
                  <a:pt x="8745" y="68395"/>
                </a:lnTo>
                <a:lnTo>
                  <a:pt x="6612" y="70996"/>
                </a:lnTo>
                <a:lnTo>
                  <a:pt x="4397" y="73525"/>
                </a:lnTo>
                <a:lnTo>
                  <a:pt x="2920" y="76004"/>
                </a:lnTo>
                <a:lnTo>
                  <a:pt x="1935" y="78451"/>
                </a:lnTo>
                <a:lnTo>
                  <a:pt x="1278" y="80876"/>
                </a:lnTo>
                <a:lnTo>
                  <a:pt x="841" y="83286"/>
                </a:lnTo>
                <a:lnTo>
                  <a:pt x="549" y="85686"/>
                </a:lnTo>
                <a:lnTo>
                  <a:pt x="81" y="91450"/>
                </a:lnTo>
                <a:lnTo>
                  <a:pt x="17" y="94355"/>
                </a:lnTo>
                <a:lnTo>
                  <a:pt x="0" y="96241"/>
                </a:lnTo>
                <a:lnTo>
                  <a:pt x="782" y="98292"/>
                </a:lnTo>
                <a:lnTo>
                  <a:pt x="2098" y="100453"/>
                </a:lnTo>
                <a:lnTo>
                  <a:pt x="6120" y="105833"/>
                </a:lnTo>
                <a:lnTo>
                  <a:pt x="7243" y="106274"/>
                </a:lnTo>
                <a:lnTo>
                  <a:pt x="12617" y="106895"/>
                </a:lnTo>
                <a:lnTo>
                  <a:pt x="16966" y="107040"/>
                </a:lnTo>
                <a:lnTo>
                  <a:pt x="27019" y="107134"/>
                </a:lnTo>
                <a:lnTo>
                  <a:pt x="48017" y="107153"/>
                </a:lnTo>
                <a:lnTo>
                  <a:pt x="53431" y="106361"/>
                </a:lnTo>
                <a:lnTo>
                  <a:pt x="59422" y="105039"/>
                </a:lnTo>
                <a:lnTo>
                  <a:pt x="65797" y="103363"/>
                </a:lnTo>
                <a:lnTo>
                  <a:pt x="71635" y="102247"/>
                </a:lnTo>
                <a:lnTo>
                  <a:pt x="77114" y="101502"/>
                </a:lnTo>
                <a:lnTo>
                  <a:pt x="82354" y="101006"/>
                </a:lnTo>
                <a:lnTo>
                  <a:pt x="88229" y="100675"/>
                </a:lnTo>
                <a:lnTo>
                  <a:pt x="101106" y="100307"/>
                </a:lnTo>
                <a:lnTo>
                  <a:pt x="117952" y="100100"/>
                </a:lnTo>
                <a:lnTo>
                  <a:pt x="123073" y="100865"/>
                </a:lnTo>
                <a:lnTo>
                  <a:pt x="128075" y="102168"/>
                </a:lnTo>
                <a:lnTo>
                  <a:pt x="132997" y="103831"/>
                </a:lnTo>
                <a:lnTo>
                  <a:pt x="137865" y="104940"/>
                </a:lnTo>
                <a:lnTo>
                  <a:pt x="142699" y="105679"/>
                </a:lnTo>
                <a:lnTo>
                  <a:pt x="147509" y="106171"/>
                </a:lnTo>
                <a:lnTo>
                  <a:pt x="152303" y="106500"/>
                </a:lnTo>
                <a:lnTo>
                  <a:pt x="157086" y="106719"/>
                </a:lnTo>
                <a:lnTo>
                  <a:pt x="169287" y="107027"/>
                </a:lnTo>
                <a:lnTo>
                  <a:pt x="178560" y="1071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4"/>
          <p:cNvSpPr/>
          <p:nvPr/>
        </p:nvSpPr>
        <p:spPr>
          <a:xfrm>
            <a:off x="3450431" y="1778793"/>
            <a:ext cx="50007" cy="264320"/>
          </a:xfrm>
          <a:custGeom>
            <a:avLst/>
            <a:gdLst/>
            <a:ahLst/>
            <a:cxnLst/>
            <a:rect l="0" t="0" r="0" b="0"/>
            <a:pathLst>
              <a:path w="50007" h="264320">
                <a:moveTo>
                  <a:pt x="0" y="0"/>
                </a:moveTo>
                <a:lnTo>
                  <a:pt x="0" y="13001"/>
                </a:lnTo>
                <a:lnTo>
                  <a:pt x="794" y="15017"/>
                </a:lnTo>
                <a:lnTo>
                  <a:pt x="2116" y="17949"/>
                </a:lnTo>
                <a:lnTo>
                  <a:pt x="3792" y="21491"/>
                </a:lnTo>
                <a:lnTo>
                  <a:pt x="4909" y="24646"/>
                </a:lnTo>
                <a:lnTo>
                  <a:pt x="6151" y="30269"/>
                </a:lnTo>
                <a:lnTo>
                  <a:pt x="7275" y="33673"/>
                </a:lnTo>
                <a:lnTo>
                  <a:pt x="8819" y="37530"/>
                </a:lnTo>
                <a:lnTo>
                  <a:pt x="10642" y="41689"/>
                </a:lnTo>
                <a:lnTo>
                  <a:pt x="11857" y="46049"/>
                </a:lnTo>
                <a:lnTo>
                  <a:pt x="12667" y="50543"/>
                </a:lnTo>
                <a:lnTo>
                  <a:pt x="13207" y="55127"/>
                </a:lnTo>
                <a:lnTo>
                  <a:pt x="13567" y="59770"/>
                </a:lnTo>
                <a:lnTo>
                  <a:pt x="13807" y="64453"/>
                </a:lnTo>
                <a:lnTo>
                  <a:pt x="13968" y="69163"/>
                </a:lnTo>
                <a:lnTo>
                  <a:pt x="14868" y="74683"/>
                </a:lnTo>
                <a:lnTo>
                  <a:pt x="16262" y="80745"/>
                </a:lnTo>
                <a:lnTo>
                  <a:pt x="17985" y="87168"/>
                </a:lnTo>
                <a:lnTo>
                  <a:pt x="19133" y="93037"/>
                </a:lnTo>
                <a:lnTo>
                  <a:pt x="19899" y="98537"/>
                </a:lnTo>
                <a:lnTo>
                  <a:pt x="20410" y="103792"/>
                </a:lnTo>
                <a:lnTo>
                  <a:pt x="20750" y="109676"/>
                </a:lnTo>
                <a:lnTo>
                  <a:pt x="21128" y="122564"/>
                </a:lnTo>
                <a:lnTo>
                  <a:pt x="22023" y="128540"/>
                </a:lnTo>
                <a:lnTo>
                  <a:pt x="23413" y="134113"/>
                </a:lnTo>
                <a:lnTo>
                  <a:pt x="25134" y="139415"/>
                </a:lnTo>
                <a:lnTo>
                  <a:pt x="26281" y="145331"/>
                </a:lnTo>
                <a:lnTo>
                  <a:pt x="27045" y="151656"/>
                </a:lnTo>
                <a:lnTo>
                  <a:pt x="27555" y="158254"/>
                </a:lnTo>
                <a:lnTo>
                  <a:pt x="27895" y="164240"/>
                </a:lnTo>
                <a:lnTo>
                  <a:pt x="28273" y="175125"/>
                </a:lnTo>
                <a:lnTo>
                  <a:pt x="29167" y="180250"/>
                </a:lnTo>
                <a:lnTo>
                  <a:pt x="30557" y="185254"/>
                </a:lnTo>
                <a:lnTo>
                  <a:pt x="32278" y="190178"/>
                </a:lnTo>
                <a:lnTo>
                  <a:pt x="33424" y="194254"/>
                </a:lnTo>
                <a:lnTo>
                  <a:pt x="34699" y="200900"/>
                </a:lnTo>
                <a:lnTo>
                  <a:pt x="35832" y="204577"/>
                </a:lnTo>
                <a:lnTo>
                  <a:pt x="37382" y="208616"/>
                </a:lnTo>
                <a:lnTo>
                  <a:pt x="39209" y="212896"/>
                </a:lnTo>
                <a:lnTo>
                  <a:pt x="40427" y="217337"/>
                </a:lnTo>
                <a:lnTo>
                  <a:pt x="41238" y="221885"/>
                </a:lnTo>
                <a:lnTo>
                  <a:pt x="41780" y="226505"/>
                </a:lnTo>
                <a:lnTo>
                  <a:pt x="42381" y="233754"/>
                </a:lnTo>
                <a:lnTo>
                  <a:pt x="42542" y="236799"/>
                </a:lnTo>
                <a:lnTo>
                  <a:pt x="43442" y="239622"/>
                </a:lnTo>
                <a:lnTo>
                  <a:pt x="44837" y="242298"/>
                </a:lnTo>
                <a:lnTo>
                  <a:pt x="46560" y="244876"/>
                </a:lnTo>
                <a:lnTo>
                  <a:pt x="47708" y="247388"/>
                </a:lnTo>
                <a:lnTo>
                  <a:pt x="48985" y="252296"/>
                </a:lnTo>
                <a:lnTo>
                  <a:pt x="49804" y="257005"/>
                </a:lnTo>
                <a:lnTo>
                  <a:pt x="50006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5"/>
          <p:cNvSpPr/>
          <p:nvPr/>
        </p:nvSpPr>
        <p:spPr>
          <a:xfrm>
            <a:off x="3600475" y="1814512"/>
            <a:ext cx="228568" cy="256781"/>
          </a:xfrm>
          <a:custGeom>
            <a:avLst/>
            <a:gdLst/>
            <a:ahLst/>
            <a:cxnLst/>
            <a:rect l="0" t="0" r="0" b="0"/>
            <a:pathLst>
              <a:path w="228568" h="256781">
                <a:moveTo>
                  <a:pt x="14262" y="0"/>
                </a:moveTo>
                <a:lnTo>
                  <a:pt x="14262" y="3792"/>
                </a:lnTo>
                <a:lnTo>
                  <a:pt x="13468" y="5703"/>
                </a:lnTo>
                <a:lnTo>
                  <a:pt x="9353" y="12185"/>
                </a:lnTo>
                <a:lnTo>
                  <a:pt x="8111" y="16793"/>
                </a:lnTo>
                <a:lnTo>
                  <a:pt x="7412" y="23849"/>
                </a:lnTo>
                <a:lnTo>
                  <a:pt x="7249" y="30708"/>
                </a:lnTo>
                <a:lnTo>
                  <a:pt x="7126" y="55887"/>
                </a:lnTo>
                <a:lnTo>
                  <a:pt x="6330" y="60277"/>
                </a:lnTo>
                <a:lnTo>
                  <a:pt x="5005" y="64791"/>
                </a:lnTo>
                <a:lnTo>
                  <a:pt x="3329" y="69388"/>
                </a:lnTo>
                <a:lnTo>
                  <a:pt x="2210" y="74040"/>
                </a:lnTo>
                <a:lnTo>
                  <a:pt x="1465" y="78728"/>
                </a:lnTo>
                <a:lnTo>
                  <a:pt x="968" y="83442"/>
                </a:lnTo>
                <a:lnTo>
                  <a:pt x="637" y="88172"/>
                </a:lnTo>
                <a:lnTo>
                  <a:pt x="416" y="92912"/>
                </a:lnTo>
                <a:lnTo>
                  <a:pt x="171" y="102413"/>
                </a:lnTo>
                <a:lnTo>
                  <a:pt x="0" y="130001"/>
                </a:lnTo>
                <a:lnTo>
                  <a:pt x="785" y="135880"/>
                </a:lnTo>
                <a:lnTo>
                  <a:pt x="2103" y="141387"/>
                </a:lnTo>
                <a:lnTo>
                  <a:pt x="3775" y="146645"/>
                </a:lnTo>
                <a:lnTo>
                  <a:pt x="4889" y="151739"/>
                </a:lnTo>
                <a:lnTo>
                  <a:pt x="5632" y="156721"/>
                </a:lnTo>
                <a:lnTo>
                  <a:pt x="6128" y="161631"/>
                </a:lnTo>
                <a:lnTo>
                  <a:pt x="7252" y="166492"/>
                </a:lnTo>
                <a:lnTo>
                  <a:pt x="8795" y="171319"/>
                </a:lnTo>
                <a:lnTo>
                  <a:pt x="10617" y="176125"/>
                </a:lnTo>
                <a:lnTo>
                  <a:pt x="13419" y="180917"/>
                </a:lnTo>
                <a:lnTo>
                  <a:pt x="16875" y="185699"/>
                </a:lnTo>
                <a:lnTo>
                  <a:pt x="20767" y="190474"/>
                </a:lnTo>
                <a:lnTo>
                  <a:pt x="24155" y="195245"/>
                </a:lnTo>
                <a:lnTo>
                  <a:pt x="27207" y="200013"/>
                </a:lnTo>
                <a:lnTo>
                  <a:pt x="30036" y="204780"/>
                </a:lnTo>
                <a:lnTo>
                  <a:pt x="35296" y="212192"/>
                </a:lnTo>
                <a:lnTo>
                  <a:pt x="41073" y="218927"/>
                </a:lnTo>
                <a:lnTo>
                  <a:pt x="48932" y="227211"/>
                </a:lnTo>
                <a:lnTo>
                  <a:pt x="58490" y="237008"/>
                </a:lnTo>
                <a:lnTo>
                  <a:pt x="62003" y="238968"/>
                </a:lnTo>
                <a:lnTo>
                  <a:pt x="65933" y="240274"/>
                </a:lnTo>
                <a:lnTo>
                  <a:pt x="70141" y="241145"/>
                </a:lnTo>
                <a:lnTo>
                  <a:pt x="76933" y="244230"/>
                </a:lnTo>
                <a:lnTo>
                  <a:pt x="79855" y="246164"/>
                </a:lnTo>
                <a:lnTo>
                  <a:pt x="84184" y="248247"/>
                </a:lnTo>
                <a:lnTo>
                  <a:pt x="89452" y="250429"/>
                </a:lnTo>
                <a:lnTo>
                  <a:pt x="95345" y="252678"/>
                </a:lnTo>
                <a:lnTo>
                  <a:pt x="100067" y="254177"/>
                </a:lnTo>
                <a:lnTo>
                  <a:pt x="104009" y="255176"/>
                </a:lnTo>
                <a:lnTo>
                  <a:pt x="107431" y="255843"/>
                </a:lnTo>
                <a:lnTo>
                  <a:pt x="111299" y="256287"/>
                </a:lnTo>
                <a:lnTo>
                  <a:pt x="115466" y="256583"/>
                </a:lnTo>
                <a:lnTo>
                  <a:pt x="119832" y="256780"/>
                </a:lnTo>
                <a:lnTo>
                  <a:pt x="124329" y="256118"/>
                </a:lnTo>
                <a:lnTo>
                  <a:pt x="128915" y="254883"/>
                </a:lnTo>
                <a:lnTo>
                  <a:pt x="133560" y="253266"/>
                </a:lnTo>
                <a:lnTo>
                  <a:pt x="137450" y="251394"/>
                </a:lnTo>
                <a:lnTo>
                  <a:pt x="147511" y="244967"/>
                </a:lnTo>
                <a:lnTo>
                  <a:pt x="151514" y="242686"/>
                </a:lnTo>
                <a:lnTo>
                  <a:pt x="160194" y="238036"/>
                </a:lnTo>
                <a:lnTo>
                  <a:pt x="169343" y="233323"/>
                </a:lnTo>
                <a:lnTo>
                  <a:pt x="173212" y="230955"/>
                </a:lnTo>
                <a:lnTo>
                  <a:pt x="179627" y="226207"/>
                </a:lnTo>
                <a:lnTo>
                  <a:pt x="183243" y="223036"/>
                </a:lnTo>
                <a:lnTo>
                  <a:pt x="187241" y="219334"/>
                </a:lnTo>
                <a:lnTo>
                  <a:pt x="201272" y="205779"/>
                </a:lnTo>
                <a:lnTo>
                  <a:pt x="206651" y="198349"/>
                </a:lnTo>
                <a:lnTo>
                  <a:pt x="209196" y="194145"/>
                </a:lnTo>
                <a:lnTo>
                  <a:pt x="210893" y="189755"/>
                </a:lnTo>
                <a:lnTo>
                  <a:pt x="212024" y="185241"/>
                </a:lnTo>
                <a:lnTo>
                  <a:pt x="212779" y="180644"/>
                </a:lnTo>
                <a:lnTo>
                  <a:pt x="214075" y="175992"/>
                </a:lnTo>
                <a:lnTo>
                  <a:pt x="215733" y="171303"/>
                </a:lnTo>
                <a:lnTo>
                  <a:pt x="217633" y="166589"/>
                </a:lnTo>
                <a:lnTo>
                  <a:pt x="219743" y="159236"/>
                </a:lnTo>
                <a:lnTo>
                  <a:pt x="220681" y="152528"/>
                </a:lnTo>
                <a:lnTo>
                  <a:pt x="220931" y="148517"/>
                </a:lnTo>
                <a:lnTo>
                  <a:pt x="221097" y="144255"/>
                </a:lnTo>
                <a:lnTo>
                  <a:pt x="222002" y="139826"/>
                </a:lnTo>
                <a:lnTo>
                  <a:pt x="223399" y="135286"/>
                </a:lnTo>
                <a:lnTo>
                  <a:pt x="225124" y="130672"/>
                </a:lnTo>
                <a:lnTo>
                  <a:pt x="226275" y="126008"/>
                </a:lnTo>
                <a:lnTo>
                  <a:pt x="227041" y="121312"/>
                </a:lnTo>
                <a:lnTo>
                  <a:pt x="227552" y="116593"/>
                </a:lnTo>
                <a:lnTo>
                  <a:pt x="227893" y="111860"/>
                </a:lnTo>
                <a:lnTo>
                  <a:pt x="228120" y="107117"/>
                </a:lnTo>
                <a:lnTo>
                  <a:pt x="228440" y="94974"/>
                </a:lnTo>
                <a:lnTo>
                  <a:pt x="228567" y="66380"/>
                </a:lnTo>
                <a:lnTo>
                  <a:pt x="227776" y="62510"/>
                </a:lnTo>
                <a:lnTo>
                  <a:pt x="223664" y="53270"/>
                </a:lnTo>
                <a:lnTo>
                  <a:pt x="222423" y="48017"/>
                </a:lnTo>
                <a:lnTo>
                  <a:pt x="219755" y="43037"/>
                </a:lnTo>
                <a:lnTo>
                  <a:pt x="213791" y="35770"/>
                </a:lnTo>
                <a:lnTo>
                  <a:pt x="206996" y="28590"/>
                </a:lnTo>
                <a:lnTo>
                  <a:pt x="204664" y="26204"/>
                </a:lnTo>
                <a:lnTo>
                  <a:pt x="197840" y="21436"/>
                </a:lnTo>
                <a:lnTo>
                  <a:pt x="193797" y="19053"/>
                </a:lnTo>
                <a:lnTo>
                  <a:pt x="187189" y="14289"/>
                </a:lnTo>
                <a:lnTo>
                  <a:pt x="180812" y="9526"/>
                </a:lnTo>
                <a:lnTo>
                  <a:pt x="176889" y="7144"/>
                </a:lnTo>
                <a:lnTo>
                  <a:pt x="172686" y="4763"/>
                </a:lnTo>
                <a:lnTo>
                  <a:pt x="165900" y="2117"/>
                </a:lnTo>
                <a:lnTo>
                  <a:pt x="159445" y="941"/>
                </a:lnTo>
                <a:lnTo>
                  <a:pt x="155500" y="627"/>
                </a:lnTo>
                <a:lnTo>
                  <a:pt x="151283" y="418"/>
                </a:lnTo>
                <a:lnTo>
                  <a:pt x="142365" y="186"/>
                </a:lnTo>
                <a:lnTo>
                  <a:pt x="105691" y="11"/>
                </a:lnTo>
                <a:lnTo>
                  <a:pt x="99821" y="801"/>
                </a:lnTo>
                <a:lnTo>
                  <a:pt x="94320" y="2121"/>
                </a:lnTo>
                <a:lnTo>
                  <a:pt x="89066" y="3796"/>
                </a:lnTo>
                <a:lnTo>
                  <a:pt x="83975" y="4912"/>
                </a:lnTo>
                <a:lnTo>
                  <a:pt x="78994" y="5656"/>
                </a:lnTo>
                <a:lnTo>
                  <a:pt x="74085" y="6152"/>
                </a:lnTo>
                <a:lnTo>
                  <a:pt x="70019" y="6482"/>
                </a:lnTo>
                <a:lnTo>
                  <a:pt x="63385" y="6850"/>
                </a:lnTo>
                <a:lnTo>
                  <a:pt x="59710" y="7742"/>
                </a:lnTo>
                <a:lnTo>
                  <a:pt x="55673" y="9130"/>
                </a:lnTo>
                <a:lnTo>
                  <a:pt x="51395" y="10849"/>
                </a:lnTo>
                <a:lnTo>
                  <a:pt x="44524" y="12759"/>
                </a:lnTo>
                <a:lnTo>
                  <a:pt x="38031" y="13608"/>
                </a:lnTo>
                <a:lnTo>
                  <a:pt x="34076" y="13835"/>
                </a:lnTo>
                <a:lnTo>
                  <a:pt x="29853" y="13986"/>
                </a:lnTo>
                <a:lnTo>
                  <a:pt x="27037" y="14880"/>
                </a:lnTo>
                <a:lnTo>
                  <a:pt x="25160" y="16270"/>
                </a:lnTo>
                <a:lnTo>
                  <a:pt x="23909" y="17990"/>
                </a:lnTo>
                <a:lnTo>
                  <a:pt x="22281" y="19137"/>
                </a:lnTo>
                <a:lnTo>
                  <a:pt x="15475" y="21129"/>
                </a:lnTo>
                <a:lnTo>
                  <a:pt x="14262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6"/>
          <p:cNvSpPr/>
          <p:nvPr/>
        </p:nvSpPr>
        <p:spPr>
          <a:xfrm>
            <a:off x="4500562" y="1964531"/>
            <a:ext cx="178595" cy="7145"/>
          </a:xfrm>
          <a:custGeom>
            <a:avLst/>
            <a:gdLst/>
            <a:ahLst/>
            <a:cxnLst/>
            <a:rect l="0" t="0" r="0" b="0"/>
            <a:pathLst>
              <a:path w="178595" h="7145">
                <a:moveTo>
                  <a:pt x="0" y="0"/>
                </a:moveTo>
                <a:lnTo>
                  <a:pt x="69094" y="0"/>
                </a:lnTo>
                <a:lnTo>
                  <a:pt x="73844" y="794"/>
                </a:lnTo>
                <a:lnTo>
                  <a:pt x="78598" y="2116"/>
                </a:lnTo>
                <a:lnTo>
                  <a:pt x="83355" y="3792"/>
                </a:lnTo>
                <a:lnTo>
                  <a:pt x="88114" y="4909"/>
                </a:lnTo>
                <a:lnTo>
                  <a:pt x="92873" y="5654"/>
                </a:lnTo>
                <a:lnTo>
                  <a:pt x="97634" y="6151"/>
                </a:lnTo>
                <a:lnTo>
                  <a:pt x="103190" y="6482"/>
                </a:lnTo>
                <a:lnTo>
                  <a:pt x="115712" y="6849"/>
                </a:lnTo>
                <a:lnTo>
                  <a:pt x="132542" y="7085"/>
                </a:lnTo>
                <a:lnTo>
                  <a:pt x="178594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7"/>
          <p:cNvSpPr/>
          <p:nvPr/>
        </p:nvSpPr>
        <p:spPr>
          <a:xfrm>
            <a:off x="4786312" y="1857375"/>
            <a:ext cx="178595" cy="100013"/>
          </a:xfrm>
          <a:custGeom>
            <a:avLst/>
            <a:gdLst/>
            <a:ahLst/>
            <a:cxnLst/>
            <a:rect l="0" t="0" r="0" b="0"/>
            <a:pathLst>
              <a:path w="178595" h="100013">
                <a:moveTo>
                  <a:pt x="0" y="0"/>
                </a:moveTo>
                <a:lnTo>
                  <a:pt x="6151" y="6150"/>
                </a:lnTo>
                <a:lnTo>
                  <a:pt x="6703" y="8819"/>
                </a:lnTo>
                <a:lnTo>
                  <a:pt x="6850" y="10641"/>
                </a:lnTo>
                <a:lnTo>
                  <a:pt x="6948" y="12650"/>
                </a:lnTo>
                <a:lnTo>
                  <a:pt x="7057" y="16999"/>
                </a:lnTo>
                <a:lnTo>
                  <a:pt x="7141" y="41900"/>
                </a:lnTo>
                <a:lnTo>
                  <a:pt x="6348" y="45396"/>
                </a:lnTo>
                <a:lnTo>
                  <a:pt x="5026" y="48520"/>
                </a:lnTo>
                <a:lnTo>
                  <a:pt x="3351" y="51396"/>
                </a:lnTo>
                <a:lnTo>
                  <a:pt x="2234" y="54108"/>
                </a:lnTo>
                <a:lnTo>
                  <a:pt x="1489" y="56709"/>
                </a:lnTo>
                <a:lnTo>
                  <a:pt x="993" y="59237"/>
                </a:lnTo>
                <a:lnTo>
                  <a:pt x="662" y="61716"/>
                </a:lnTo>
                <a:lnTo>
                  <a:pt x="441" y="64163"/>
                </a:lnTo>
                <a:lnTo>
                  <a:pt x="87" y="70000"/>
                </a:lnTo>
                <a:lnTo>
                  <a:pt x="39" y="72915"/>
                </a:lnTo>
                <a:lnTo>
                  <a:pt x="2" y="84400"/>
                </a:lnTo>
                <a:lnTo>
                  <a:pt x="2118" y="87253"/>
                </a:lnTo>
                <a:lnTo>
                  <a:pt x="3793" y="89124"/>
                </a:lnTo>
                <a:lnTo>
                  <a:pt x="5704" y="90372"/>
                </a:lnTo>
                <a:lnTo>
                  <a:pt x="9944" y="91759"/>
                </a:lnTo>
                <a:lnTo>
                  <a:pt x="14474" y="92375"/>
                </a:lnTo>
                <a:lnTo>
                  <a:pt x="19133" y="92649"/>
                </a:lnTo>
                <a:lnTo>
                  <a:pt x="23849" y="92771"/>
                </a:lnTo>
                <a:lnTo>
                  <a:pt x="96943" y="92868"/>
                </a:lnTo>
                <a:lnTo>
                  <a:pt x="101935" y="93662"/>
                </a:lnTo>
                <a:lnTo>
                  <a:pt x="106850" y="94985"/>
                </a:lnTo>
                <a:lnTo>
                  <a:pt x="111715" y="96660"/>
                </a:lnTo>
                <a:lnTo>
                  <a:pt x="116546" y="97778"/>
                </a:lnTo>
                <a:lnTo>
                  <a:pt x="121353" y="98523"/>
                </a:lnTo>
                <a:lnTo>
                  <a:pt x="126146" y="99019"/>
                </a:lnTo>
                <a:lnTo>
                  <a:pt x="130135" y="99350"/>
                </a:lnTo>
                <a:lnTo>
                  <a:pt x="133588" y="99571"/>
                </a:lnTo>
                <a:lnTo>
                  <a:pt x="136684" y="99718"/>
                </a:lnTo>
                <a:lnTo>
                  <a:pt x="144357" y="99881"/>
                </a:lnTo>
                <a:lnTo>
                  <a:pt x="178594" y="100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8"/>
          <p:cNvSpPr/>
          <p:nvPr/>
        </p:nvSpPr>
        <p:spPr>
          <a:xfrm>
            <a:off x="4936331" y="1864518"/>
            <a:ext cx="71438" cy="228601"/>
          </a:xfrm>
          <a:custGeom>
            <a:avLst/>
            <a:gdLst/>
            <a:ahLst/>
            <a:cxnLst/>
            <a:rect l="0" t="0" r="0" b="0"/>
            <a:pathLst>
              <a:path w="71438" h="228601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2117" y="14784"/>
                </a:lnTo>
                <a:lnTo>
                  <a:pt x="3792" y="17000"/>
                </a:lnTo>
                <a:lnTo>
                  <a:pt x="5654" y="23695"/>
                </a:lnTo>
                <a:lnTo>
                  <a:pt x="6151" y="27703"/>
                </a:lnTo>
                <a:lnTo>
                  <a:pt x="7275" y="31963"/>
                </a:lnTo>
                <a:lnTo>
                  <a:pt x="8819" y="36390"/>
                </a:lnTo>
                <a:lnTo>
                  <a:pt x="10642" y="40929"/>
                </a:lnTo>
                <a:lnTo>
                  <a:pt x="11857" y="45542"/>
                </a:lnTo>
                <a:lnTo>
                  <a:pt x="12667" y="50205"/>
                </a:lnTo>
                <a:lnTo>
                  <a:pt x="13207" y="54902"/>
                </a:lnTo>
                <a:lnTo>
                  <a:pt x="14361" y="59620"/>
                </a:lnTo>
                <a:lnTo>
                  <a:pt x="15924" y="64353"/>
                </a:lnTo>
                <a:lnTo>
                  <a:pt x="17760" y="69096"/>
                </a:lnTo>
                <a:lnTo>
                  <a:pt x="18983" y="73845"/>
                </a:lnTo>
                <a:lnTo>
                  <a:pt x="19799" y="78599"/>
                </a:lnTo>
                <a:lnTo>
                  <a:pt x="20343" y="83356"/>
                </a:lnTo>
                <a:lnTo>
                  <a:pt x="21500" y="88114"/>
                </a:lnTo>
                <a:lnTo>
                  <a:pt x="23064" y="92874"/>
                </a:lnTo>
                <a:lnTo>
                  <a:pt x="24901" y="97635"/>
                </a:lnTo>
                <a:lnTo>
                  <a:pt x="26126" y="102396"/>
                </a:lnTo>
                <a:lnTo>
                  <a:pt x="26942" y="107158"/>
                </a:lnTo>
                <a:lnTo>
                  <a:pt x="27486" y="111920"/>
                </a:lnTo>
                <a:lnTo>
                  <a:pt x="27849" y="116682"/>
                </a:lnTo>
                <a:lnTo>
                  <a:pt x="28091" y="121444"/>
                </a:lnTo>
                <a:lnTo>
                  <a:pt x="28253" y="126207"/>
                </a:lnTo>
                <a:lnTo>
                  <a:pt x="29153" y="130969"/>
                </a:lnTo>
                <a:lnTo>
                  <a:pt x="30548" y="135732"/>
                </a:lnTo>
                <a:lnTo>
                  <a:pt x="32272" y="140494"/>
                </a:lnTo>
                <a:lnTo>
                  <a:pt x="33421" y="145257"/>
                </a:lnTo>
                <a:lnTo>
                  <a:pt x="34187" y="150019"/>
                </a:lnTo>
                <a:lnTo>
                  <a:pt x="34697" y="154782"/>
                </a:lnTo>
                <a:lnTo>
                  <a:pt x="35831" y="159544"/>
                </a:lnTo>
                <a:lnTo>
                  <a:pt x="37382" y="164307"/>
                </a:lnTo>
                <a:lnTo>
                  <a:pt x="39208" y="169069"/>
                </a:lnTo>
                <a:lnTo>
                  <a:pt x="41220" y="173038"/>
                </a:lnTo>
                <a:lnTo>
                  <a:pt x="43355" y="176477"/>
                </a:lnTo>
                <a:lnTo>
                  <a:pt x="45572" y="179564"/>
                </a:lnTo>
                <a:lnTo>
                  <a:pt x="47050" y="183209"/>
                </a:lnTo>
                <a:lnTo>
                  <a:pt x="48035" y="187227"/>
                </a:lnTo>
                <a:lnTo>
                  <a:pt x="48692" y="191493"/>
                </a:lnTo>
                <a:lnTo>
                  <a:pt x="49924" y="195131"/>
                </a:lnTo>
                <a:lnTo>
                  <a:pt x="51538" y="198350"/>
                </a:lnTo>
                <a:lnTo>
                  <a:pt x="53409" y="201290"/>
                </a:lnTo>
                <a:lnTo>
                  <a:pt x="55487" y="206673"/>
                </a:lnTo>
                <a:lnTo>
                  <a:pt x="56041" y="209219"/>
                </a:lnTo>
                <a:lnTo>
                  <a:pt x="57205" y="210917"/>
                </a:lnTo>
                <a:lnTo>
                  <a:pt x="58774" y="212049"/>
                </a:lnTo>
                <a:lnTo>
                  <a:pt x="60614" y="212804"/>
                </a:lnTo>
                <a:lnTo>
                  <a:pt x="61841" y="214100"/>
                </a:lnTo>
                <a:lnTo>
                  <a:pt x="62658" y="215759"/>
                </a:lnTo>
                <a:lnTo>
                  <a:pt x="63567" y="219718"/>
                </a:lnTo>
                <a:lnTo>
                  <a:pt x="63970" y="224123"/>
                </a:lnTo>
                <a:lnTo>
                  <a:pt x="64872" y="225616"/>
                </a:lnTo>
                <a:lnTo>
                  <a:pt x="66267" y="226610"/>
                </a:lnTo>
                <a:lnTo>
                  <a:pt x="71437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9"/>
          <p:cNvSpPr/>
          <p:nvPr/>
        </p:nvSpPr>
        <p:spPr>
          <a:xfrm>
            <a:off x="5087459" y="1857400"/>
            <a:ext cx="245673" cy="235716"/>
          </a:xfrm>
          <a:custGeom>
            <a:avLst/>
            <a:gdLst/>
            <a:ahLst/>
            <a:cxnLst/>
            <a:rect l="0" t="0" r="0" b="0"/>
            <a:pathLst>
              <a:path w="245673" h="235716">
                <a:moveTo>
                  <a:pt x="77472" y="7118"/>
                </a:moveTo>
                <a:lnTo>
                  <a:pt x="77472" y="0"/>
                </a:lnTo>
                <a:lnTo>
                  <a:pt x="77472" y="3775"/>
                </a:lnTo>
                <a:lnTo>
                  <a:pt x="76678" y="4889"/>
                </a:lnTo>
                <a:lnTo>
                  <a:pt x="75355" y="5632"/>
                </a:lnTo>
                <a:lnTo>
                  <a:pt x="73680" y="6127"/>
                </a:lnTo>
                <a:lnTo>
                  <a:pt x="72562" y="8045"/>
                </a:lnTo>
                <a:lnTo>
                  <a:pt x="71321" y="14409"/>
                </a:lnTo>
                <a:lnTo>
                  <a:pt x="68653" y="20413"/>
                </a:lnTo>
                <a:lnTo>
                  <a:pt x="64821" y="26521"/>
                </a:lnTo>
                <a:lnTo>
                  <a:pt x="62688" y="30372"/>
                </a:lnTo>
                <a:lnTo>
                  <a:pt x="60472" y="34527"/>
                </a:lnTo>
                <a:lnTo>
                  <a:pt x="57407" y="38885"/>
                </a:lnTo>
                <a:lnTo>
                  <a:pt x="53777" y="43377"/>
                </a:lnTo>
                <a:lnTo>
                  <a:pt x="49769" y="47960"/>
                </a:lnTo>
                <a:lnTo>
                  <a:pt x="43199" y="55168"/>
                </a:lnTo>
                <a:lnTo>
                  <a:pt x="37633" y="61811"/>
                </a:lnTo>
                <a:lnTo>
                  <a:pt x="35038" y="65805"/>
                </a:lnTo>
                <a:lnTo>
                  <a:pt x="32514" y="70055"/>
                </a:lnTo>
                <a:lnTo>
                  <a:pt x="30037" y="74476"/>
                </a:lnTo>
                <a:lnTo>
                  <a:pt x="25169" y="83622"/>
                </a:lnTo>
                <a:lnTo>
                  <a:pt x="23553" y="89077"/>
                </a:lnTo>
                <a:lnTo>
                  <a:pt x="22476" y="95095"/>
                </a:lnTo>
                <a:lnTo>
                  <a:pt x="21758" y="101488"/>
                </a:lnTo>
                <a:lnTo>
                  <a:pt x="20486" y="106544"/>
                </a:lnTo>
                <a:lnTo>
                  <a:pt x="18844" y="110708"/>
                </a:lnTo>
                <a:lnTo>
                  <a:pt x="14902" y="118246"/>
                </a:lnTo>
                <a:lnTo>
                  <a:pt x="10505" y="126887"/>
                </a:lnTo>
                <a:lnTo>
                  <a:pt x="9014" y="131415"/>
                </a:lnTo>
                <a:lnTo>
                  <a:pt x="8021" y="136020"/>
                </a:lnTo>
                <a:lnTo>
                  <a:pt x="7359" y="140678"/>
                </a:lnTo>
                <a:lnTo>
                  <a:pt x="6124" y="145370"/>
                </a:lnTo>
                <a:lnTo>
                  <a:pt x="4506" y="150086"/>
                </a:lnTo>
                <a:lnTo>
                  <a:pt x="2634" y="154818"/>
                </a:lnTo>
                <a:lnTo>
                  <a:pt x="1387" y="159560"/>
                </a:lnTo>
                <a:lnTo>
                  <a:pt x="554" y="164308"/>
                </a:lnTo>
                <a:lnTo>
                  <a:pt x="0" y="169062"/>
                </a:lnTo>
                <a:lnTo>
                  <a:pt x="424" y="173024"/>
                </a:lnTo>
                <a:lnTo>
                  <a:pt x="1500" y="176460"/>
                </a:lnTo>
                <a:lnTo>
                  <a:pt x="3011" y="179544"/>
                </a:lnTo>
                <a:lnTo>
                  <a:pt x="4019" y="183187"/>
                </a:lnTo>
                <a:lnTo>
                  <a:pt x="4691" y="187204"/>
                </a:lnTo>
                <a:lnTo>
                  <a:pt x="5139" y="191469"/>
                </a:lnTo>
                <a:lnTo>
                  <a:pt x="6231" y="195106"/>
                </a:lnTo>
                <a:lnTo>
                  <a:pt x="9561" y="201264"/>
                </a:lnTo>
                <a:lnTo>
                  <a:pt x="13687" y="206647"/>
                </a:lnTo>
                <a:lnTo>
                  <a:pt x="18167" y="211685"/>
                </a:lnTo>
                <a:lnTo>
                  <a:pt x="22804" y="216570"/>
                </a:lnTo>
                <a:lnTo>
                  <a:pt x="29627" y="221387"/>
                </a:lnTo>
                <a:lnTo>
                  <a:pt x="37157" y="226174"/>
                </a:lnTo>
                <a:lnTo>
                  <a:pt x="43150" y="230947"/>
                </a:lnTo>
                <a:lnTo>
                  <a:pt x="46653" y="232537"/>
                </a:lnTo>
                <a:lnTo>
                  <a:pt x="50576" y="233598"/>
                </a:lnTo>
                <a:lnTo>
                  <a:pt x="54779" y="234305"/>
                </a:lnTo>
                <a:lnTo>
                  <a:pt x="59168" y="234776"/>
                </a:lnTo>
                <a:lnTo>
                  <a:pt x="63682" y="235090"/>
                </a:lnTo>
                <a:lnTo>
                  <a:pt x="68279" y="235299"/>
                </a:lnTo>
                <a:lnTo>
                  <a:pt x="77619" y="235532"/>
                </a:lnTo>
                <a:lnTo>
                  <a:pt x="131949" y="235715"/>
                </a:lnTo>
                <a:lnTo>
                  <a:pt x="136808" y="234922"/>
                </a:lnTo>
                <a:lnTo>
                  <a:pt x="141636" y="233600"/>
                </a:lnTo>
                <a:lnTo>
                  <a:pt x="146442" y="231925"/>
                </a:lnTo>
                <a:lnTo>
                  <a:pt x="151233" y="230808"/>
                </a:lnTo>
                <a:lnTo>
                  <a:pt x="156015" y="230064"/>
                </a:lnTo>
                <a:lnTo>
                  <a:pt x="160790" y="229567"/>
                </a:lnTo>
                <a:lnTo>
                  <a:pt x="168213" y="226899"/>
                </a:lnTo>
                <a:lnTo>
                  <a:pt x="174951" y="223067"/>
                </a:lnTo>
                <a:lnTo>
                  <a:pt x="183237" y="218719"/>
                </a:lnTo>
                <a:lnTo>
                  <a:pt x="190095" y="214140"/>
                </a:lnTo>
                <a:lnTo>
                  <a:pt x="196583" y="209459"/>
                </a:lnTo>
                <a:lnTo>
                  <a:pt x="200536" y="207100"/>
                </a:lnTo>
                <a:lnTo>
                  <a:pt x="204758" y="204733"/>
                </a:lnTo>
                <a:lnTo>
                  <a:pt x="211567" y="197870"/>
                </a:lnTo>
                <a:lnTo>
                  <a:pt x="214493" y="193817"/>
                </a:lnTo>
                <a:lnTo>
                  <a:pt x="219862" y="187198"/>
                </a:lnTo>
                <a:lnTo>
                  <a:pt x="224894" y="180816"/>
                </a:lnTo>
                <a:lnTo>
                  <a:pt x="227347" y="176892"/>
                </a:lnTo>
                <a:lnTo>
                  <a:pt x="229776" y="172688"/>
                </a:lnTo>
                <a:lnTo>
                  <a:pt x="232475" y="165901"/>
                </a:lnTo>
                <a:lnTo>
                  <a:pt x="234468" y="159444"/>
                </a:lnTo>
                <a:lnTo>
                  <a:pt x="236111" y="155500"/>
                </a:lnTo>
                <a:lnTo>
                  <a:pt x="238000" y="151283"/>
                </a:lnTo>
                <a:lnTo>
                  <a:pt x="239260" y="146885"/>
                </a:lnTo>
                <a:lnTo>
                  <a:pt x="240099" y="142365"/>
                </a:lnTo>
                <a:lnTo>
                  <a:pt x="240659" y="137764"/>
                </a:lnTo>
                <a:lnTo>
                  <a:pt x="243397" y="130535"/>
                </a:lnTo>
                <a:lnTo>
                  <a:pt x="245239" y="127496"/>
                </a:lnTo>
                <a:lnTo>
                  <a:pt x="245672" y="123883"/>
                </a:lnTo>
                <a:lnTo>
                  <a:pt x="245168" y="119886"/>
                </a:lnTo>
                <a:lnTo>
                  <a:pt x="244038" y="115634"/>
                </a:lnTo>
                <a:lnTo>
                  <a:pt x="242783" y="108793"/>
                </a:lnTo>
                <a:lnTo>
                  <a:pt x="242448" y="105858"/>
                </a:lnTo>
                <a:lnTo>
                  <a:pt x="241431" y="102313"/>
                </a:lnTo>
                <a:lnTo>
                  <a:pt x="239959" y="98363"/>
                </a:lnTo>
                <a:lnTo>
                  <a:pt x="238184" y="94142"/>
                </a:lnTo>
                <a:lnTo>
                  <a:pt x="236212" y="87335"/>
                </a:lnTo>
                <a:lnTo>
                  <a:pt x="234542" y="80870"/>
                </a:lnTo>
                <a:lnTo>
                  <a:pt x="232985" y="76924"/>
                </a:lnTo>
                <a:lnTo>
                  <a:pt x="231153" y="72705"/>
                </a:lnTo>
                <a:lnTo>
                  <a:pt x="227002" y="65901"/>
                </a:lnTo>
                <a:lnTo>
                  <a:pt x="222511" y="60232"/>
                </a:lnTo>
                <a:lnTo>
                  <a:pt x="217869" y="55066"/>
                </a:lnTo>
                <a:lnTo>
                  <a:pt x="213160" y="50124"/>
                </a:lnTo>
                <a:lnTo>
                  <a:pt x="203669" y="40484"/>
                </a:lnTo>
                <a:lnTo>
                  <a:pt x="200498" y="38887"/>
                </a:lnTo>
                <a:lnTo>
                  <a:pt x="196795" y="37823"/>
                </a:lnTo>
                <a:lnTo>
                  <a:pt x="192739" y="37113"/>
                </a:lnTo>
                <a:lnTo>
                  <a:pt x="188448" y="35846"/>
                </a:lnTo>
                <a:lnTo>
                  <a:pt x="184000" y="34207"/>
                </a:lnTo>
                <a:lnTo>
                  <a:pt x="179447" y="32322"/>
                </a:lnTo>
                <a:lnTo>
                  <a:pt x="172271" y="28109"/>
                </a:lnTo>
                <a:lnTo>
                  <a:pt x="169246" y="25875"/>
                </a:lnTo>
                <a:lnTo>
                  <a:pt x="165642" y="24385"/>
                </a:lnTo>
                <a:lnTo>
                  <a:pt x="161652" y="23392"/>
                </a:lnTo>
                <a:lnTo>
                  <a:pt x="157405" y="22730"/>
                </a:lnTo>
                <a:lnTo>
                  <a:pt x="152985" y="22288"/>
                </a:lnTo>
                <a:lnTo>
                  <a:pt x="148452" y="21994"/>
                </a:lnTo>
                <a:lnTo>
                  <a:pt x="143842" y="21798"/>
                </a:lnTo>
                <a:lnTo>
                  <a:pt x="139975" y="20874"/>
                </a:lnTo>
                <a:lnTo>
                  <a:pt x="133561" y="17730"/>
                </a:lnTo>
                <a:lnTo>
                  <a:pt x="129152" y="16574"/>
                </a:lnTo>
                <a:lnTo>
                  <a:pt x="123832" y="15803"/>
                </a:lnTo>
                <a:lnTo>
                  <a:pt x="117903" y="15289"/>
                </a:lnTo>
                <a:lnTo>
                  <a:pt x="113157" y="14947"/>
                </a:lnTo>
                <a:lnTo>
                  <a:pt x="105767" y="14567"/>
                </a:lnTo>
                <a:lnTo>
                  <a:pt x="99837" y="14397"/>
                </a:lnTo>
                <a:lnTo>
                  <a:pt x="85770" y="14289"/>
                </a:lnTo>
                <a:lnTo>
                  <a:pt x="82210" y="13486"/>
                </a:lnTo>
                <a:lnTo>
                  <a:pt x="73408" y="9358"/>
                </a:lnTo>
                <a:lnTo>
                  <a:pt x="65772" y="7782"/>
                </a:lnTo>
                <a:lnTo>
                  <a:pt x="58198" y="7249"/>
                </a:lnTo>
                <a:lnTo>
                  <a:pt x="56041" y="71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0"/>
          <p:cNvSpPr/>
          <p:nvPr/>
        </p:nvSpPr>
        <p:spPr>
          <a:xfrm>
            <a:off x="2679928" y="2407443"/>
            <a:ext cx="206148" cy="157164"/>
          </a:xfrm>
          <a:custGeom>
            <a:avLst/>
            <a:gdLst/>
            <a:ahLst/>
            <a:cxnLst/>
            <a:rect l="0" t="0" r="0" b="0"/>
            <a:pathLst>
              <a:path w="206148" h="157164">
                <a:moveTo>
                  <a:pt x="56128" y="0"/>
                </a:moveTo>
                <a:lnTo>
                  <a:pt x="48986" y="0"/>
                </a:lnTo>
                <a:lnTo>
                  <a:pt x="48984" y="16793"/>
                </a:lnTo>
                <a:lnTo>
                  <a:pt x="48190" y="19927"/>
                </a:lnTo>
                <a:lnTo>
                  <a:pt x="46867" y="23603"/>
                </a:lnTo>
                <a:lnTo>
                  <a:pt x="45192" y="27642"/>
                </a:lnTo>
                <a:lnTo>
                  <a:pt x="43281" y="31128"/>
                </a:lnTo>
                <a:lnTo>
                  <a:pt x="41213" y="34246"/>
                </a:lnTo>
                <a:lnTo>
                  <a:pt x="39041" y="37118"/>
                </a:lnTo>
                <a:lnTo>
                  <a:pt x="37593" y="40620"/>
                </a:lnTo>
                <a:lnTo>
                  <a:pt x="36627" y="44543"/>
                </a:lnTo>
                <a:lnTo>
                  <a:pt x="35984" y="48745"/>
                </a:lnTo>
                <a:lnTo>
                  <a:pt x="34761" y="53135"/>
                </a:lnTo>
                <a:lnTo>
                  <a:pt x="33152" y="57648"/>
                </a:lnTo>
                <a:lnTo>
                  <a:pt x="31285" y="62245"/>
                </a:lnTo>
                <a:lnTo>
                  <a:pt x="29248" y="66103"/>
                </a:lnTo>
                <a:lnTo>
                  <a:pt x="27095" y="69469"/>
                </a:lnTo>
                <a:lnTo>
                  <a:pt x="24866" y="72506"/>
                </a:lnTo>
                <a:lnTo>
                  <a:pt x="22587" y="76119"/>
                </a:lnTo>
                <a:lnTo>
                  <a:pt x="20273" y="80115"/>
                </a:lnTo>
                <a:lnTo>
                  <a:pt x="17937" y="84366"/>
                </a:lnTo>
                <a:lnTo>
                  <a:pt x="16380" y="87994"/>
                </a:lnTo>
                <a:lnTo>
                  <a:pt x="15342" y="91207"/>
                </a:lnTo>
                <a:lnTo>
                  <a:pt x="14650" y="94142"/>
                </a:lnTo>
                <a:lnTo>
                  <a:pt x="13395" y="96893"/>
                </a:lnTo>
                <a:lnTo>
                  <a:pt x="11764" y="99520"/>
                </a:lnTo>
                <a:lnTo>
                  <a:pt x="9883" y="102066"/>
                </a:lnTo>
                <a:lnTo>
                  <a:pt x="8629" y="104556"/>
                </a:lnTo>
                <a:lnTo>
                  <a:pt x="7236" y="109441"/>
                </a:lnTo>
                <a:lnTo>
                  <a:pt x="6617" y="114257"/>
                </a:lnTo>
                <a:lnTo>
                  <a:pt x="6452" y="116653"/>
                </a:lnTo>
                <a:lnTo>
                  <a:pt x="5548" y="119044"/>
                </a:lnTo>
                <a:lnTo>
                  <a:pt x="2427" y="123817"/>
                </a:lnTo>
                <a:lnTo>
                  <a:pt x="0" y="127174"/>
                </a:lnTo>
                <a:lnTo>
                  <a:pt x="453" y="128439"/>
                </a:lnTo>
                <a:lnTo>
                  <a:pt x="4089" y="133218"/>
                </a:lnTo>
                <a:lnTo>
                  <a:pt x="5218" y="134615"/>
                </a:lnTo>
                <a:lnTo>
                  <a:pt x="5720" y="137352"/>
                </a:lnTo>
                <a:lnTo>
                  <a:pt x="5854" y="139193"/>
                </a:lnTo>
                <a:lnTo>
                  <a:pt x="6737" y="140420"/>
                </a:lnTo>
                <a:lnTo>
                  <a:pt x="8119" y="141239"/>
                </a:lnTo>
                <a:lnTo>
                  <a:pt x="11772" y="142148"/>
                </a:lnTo>
                <a:lnTo>
                  <a:pt x="16041" y="142552"/>
                </a:lnTo>
                <a:lnTo>
                  <a:pt x="20585" y="142732"/>
                </a:lnTo>
                <a:lnTo>
                  <a:pt x="27605" y="142833"/>
                </a:lnTo>
                <a:lnTo>
                  <a:pt x="48017" y="142873"/>
                </a:lnTo>
                <a:lnTo>
                  <a:pt x="51514" y="142080"/>
                </a:lnTo>
                <a:lnTo>
                  <a:pt x="57517" y="139082"/>
                </a:lnTo>
                <a:lnTo>
                  <a:pt x="61023" y="137965"/>
                </a:lnTo>
                <a:lnTo>
                  <a:pt x="64947" y="137221"/>
                </a:lnTo>
                <a:lnTo>
                  <a:pt x="69151" y="136724"/>
                </a:lnTo>
                <a:lnTo>
                  <a:pt x="73541" y="136393"/>
                </a:lnTo>
                <a:lnTo>
                  <a:pt x="78056" y="136173"/>
                </a:lnTo>
                <a:lnTo>
                  <a:pt x="87305" y="135928"/>
                </a:lnTo>
                <a:lnTo>
                  <a:pt x="125193" y="135739"/>
                </a:lnTo>
                <a:lnTo>
                  <a:pt x="129159" y="136530"/>
                </a:lnTo>
                <a:lnTo>
                  <a:pt x="132596" y="137852"/>
                </a:lnTo>
                <a:lnTo>
                  <a:pt x="135682" y="139526"/>
                </a:lnTo>
                <a:lnTo>
                  <a:pt x="139326" y="140643"/>
                </a:lnTo>
                <a:lnTo>
                  <a:pt x="143344" y="141387"/>
                </a:lnTo>
                <a:lnTo>
                  <a:pt x="147609" y="141883"/>
                </a:lnTo>
                <a:lnTo>
                  <a:pt x="152040" y="142214"/>
                </a:lnTo>
                <a:lnTo>
                  <a:pt x="156582" y="142434"/>
                </a:lnTo>
                <a:lnTo>
                  <a:pt x="161197" y="142581"/>
                </a:lnTo>
                <a:lnTo>
                  <a:pt x="165068" y="143473"/>
                </a:lnTo>
                <a:lnTo>
                  <a:pt x="174308" y="147727"/>
                </a:lnTo>
                <a:lnTo>
                  <a:pt x="179561" y="149000"/>
                </a:lnTo>
                <a:lnTo>
                  <a:pt x="183188" y="149717"/>
                </a:lnTo>
                <a:lnTo>
                  <a:pt x="188055" y="153722"/>
                </a:lnTo>
                <a:lnTo>
                  <a:pt x="190732" y="156143"/>
                </a:lnTo>
                <a:lnTo>
                  <a:pt x="193475" y="156710"/>
                </a:lnTo>
                <a:lnTo>
                  <a:pt x="199481" y="157028"/>
                </a:lnTo>
                <a:lnTo>
                  <a:pt x="206147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1"/>
          <p:cNvSpPr/>
          <p:nvPr/>
        </p:nvSpPr>
        <p:spPr>
          <a:xfrm>
            <a:off x="2857500" y="2443162"/>
            <a:ext cx="14286" cy="242885"/>
          </a:xfrm>
          <a:custGeom>
            <a:avLst/>
            <a:gdLst/>
            <a:ahLst/>
            <a:cxnLst/>
            <a:rect l="0" t="0" r="0" b="0"/>
            <a:pathLst>
              <a:path w="14286" h="242885">
                <a:moveTo>
                  <a:pt x="0" y="0"/>
                </a:moveTo>
                <a:lnTo>
                  <a:pt x="0" y="23911"/>
                </a:lnTo>
                <a:lnTo>
                  <a:pt x="793" y="27053"/>
                </a:lnTo>
                <a:lnTo>
                  <a:pt x="2116" y="30735"/>
                </a:lnTo>
                <a:lnTo>
                  <a:pt x="3792" y="34778"/>
                </a:lnTo>
                <a:lnTo>
                  <a:pt x="4909" y="39060"/>
                </a:lnTo>
                <a:lnTo>
                  <a:pt x="5654" y="43503"/>
                </a:lnTo>
                <a:lnTo>
                  <a:pt x="6150" y="48052"/>
                </a:lnTo>
                <a:lnTo>
                  <a:pt x="6481" y="52672"/>
                </a:lnTo>
                <a:lnTo>
                  <a:pt x="6702" y="57340"/>
                </a:lnTo>
                <a:lnTo>
                  <a:pt x="6947" y="67553"/>
                </a:lnTo>
                <a:lnTo>
                  <a:pt x="7056" y="80030"/>
                </a:lnTo>
                <a:lnTo>
                  <a:pt x="7879" y="85897"/>
                </a:lnTo>
                <a:lnTo>
                  <a:pt x="9221" y="91396"/>
                </a:lnTo>
                <a:lnTo>
                  <a:pt x="10910" y="96650"/>
                </a:lnTo>
                <a:lnTo>
                  <a:pt x="12036" y="101739"/>
                </a:lnTo>
                <a:lnTo>
                  <a:pt x="12786" y="106720"/>
                </a:lnTo>
                <a:lnTo>
                  <a:pt x="13286" y="111628"/>
                </a:lnTo>
                <a:lnTo>
                  <a:pt x="13620" y="117281"/>
                </a:lnTo>
                <a:lnTo>
                  <a:pt x="13991" y="129913"/>
                </a:lnTo>
                <a:lnTo>
                  <a:pt x="14261" y="161623"/>
                </a:lnTo>
                <a:lnTo>
                  <a:pt x="14285" y="190474"/>
                </a:lnTo>
                <a:lnTo>
                  <a:pt x="13492" y="195245"/>
                </a:lnTo>
                <a:lnTo>
                  <a:pt x="12169" y="200013"/>
                </a:lnTo>
                <a:lnTo>
                  <a:pt x="10494" y="204780"/>
                </a:lnTo>
                <a:lnTo>
                  <a:pt x="9377" y="208751"/>
                </a:lnTo>
                <a:lnTo>
                  <a:pt x="8633" y="212192"/>
                </a:lnTo>
                <a:lnTo>
                  <a:pt x="8136" y="215280"/>
                </a:lnTo>
                <a:lnTo>
                  <a:pt x="7011" y="218133"/>
                </a:lnTo>
                <a:lnTo>
                  <a:pt x="5468" y="220828"/>
                </a:lnTo>
                <a:lnTo>
                  <a:pt x="3645" y="223419"/>
                </a:lnTo>
                <a:lnTo>
                  <a:pt x="2430" y="225940"/>
                </a:lnTo>
                <a:lnTo>
                  <a:pt x="1620" y="228414"/>
                </a:lnTo>
                <a:lnTo>
                  <a:pt x="1080" y="230857"/>
                </a:lnTo>
                <a:lnTo>
                  <a:pt x="720" y="233280"/>
                </a:lnTo>
                <a:lnTo>
                  <a:pt x="320" y="238088"/>
                </a:lnTo>
                <a:lnTo>
                  <a:pt x="0" y="242884"/>
                </a:lnTo>
                <a:lnTo>
                  <a:pt x="0" y="239094"/>
                </a:lnTo>
                <a:lnTo>
                  <a:pt x="793" y="237184"/>
                </a:lnTo>
                <a:lnTo>
                  <a:pt x="2116" y="235116"/>
                </a:lnTo>
                <a:lnTo>
                  <a:pt x="7143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2"/>
          <p:cNvSpPr/>
          <p:nvPr/>
        </p:nvSpPr>
        <p:spPr>
          <a:xfrm>
            <a:off x="2978943" y="2521743"/>
            <a:ext cx="207170" cy="157164"/>
          </a:xfrm>
          <a:custGeom>
            <a:avLst/>
            <a:gdLst/>
            <a:ahLst/>
            <a:cxnLst/>
            <a:rect l="0" t="0" r="0" b="0"/>
            <a:pathLst>
              <a:path w="207170" h="157164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7013" y="5655"/>
                </a:lnTo>
                <a:lnTo>
                  <a:pt x="7057" y="6151"/>
                </a:lnTo>
                <a:lnTo>
                  <a:pt x="10911" y="10642"/>
                </a:lnTo>
                <a:lnTo>
                  <a:pt x="12830" y="11857"/>
                </a:lnTo>
                <a:lnTo>
                  <a:pt x="17079" y="13208"/>
                </a:lnTo>
                <a:lnTo>
                  <a:pt x="19324" y="15155"/>
                </a:lnTo>
                <a:lnTo>
                  <a:pt x="21614" y="18041"/>
                </a:lnTo>
                <a:lnTo>
                  <a:pt x="23934" y="21552"/>
                </a:lnTo>
                <a:lnTo>
                  <a:pt x="26275" y="24687"/>
                </a:lnTo>
                <a:lnTo>
                  <a:pt x="28629" y="27571"/>
                </a:lnTo>
                <a:lnTo>
                  <a:pt x="30993" y="30287"/>
                </a:lnTo>
                <a:lnTo>
                  <a:pt x="33362" y="32891"/>
                </a:lnTo>
                <a:lnTo>
                  <a:pt x="38111" y="37902"/>
                </a:lnTo>
                <a:lnTo>
                  <a:pt x="41282" y="40349"/>
                </a:lnTo>
                <a:lnTo>
                  <a:pt x="44984" y="42775"/>
                </a:lnTo>
                <a:lnTo>
                  <a:pt x="49040" y="45185"/>
                </a:lnTo>
                <a:lnTo>
                  <a:pt x="52537" y="47586"/>
                </a:lnTo>
                <a:lnTo>
                  <a:pt x="58539" y="52370"/>
                </a:lnTo>
                <a:lnTo>
                  <a:pt x="62045" y="55551"/>
                </a:lnTo>
                <a:lnTo>
                  <a:pt x="70174" y="63319"/>
                </a:lnTo>
                <a:lnTo>
                  <a:pt x="74564" y="66819"/>
                </a:lnTo>
                <a:lnTo>
                  <a:pt x="79078" y="69946"/>
                </a:lnTo>
                <a:lnTo>
                  <a:pt x="83675" y="72824"/>
                </a:lnTo>
                <a:lnTo>
                  <a:pt x="87533" y="75537"/>
                </a:lnTo>
                <a:lnTo>
                  <a:pt x="90900" y="78140"/>
                </a:lnTo>
                <a:lnTo>
                  <a:pt x="93937" y="80668"/>
                </a:lnTo>
                <a:lnTo>
                  <a:pt x="97550" y="83148"/>
                </a:lnTo>
                <a:lnTo>
                  <a:pt x="101546" y="85594"/>
                </a:lnTo>
                <a:lnTo>
                  <a:pt x="105797" y="88019"/>
                </a:lnTo>
                <a:lnTo>
                  <a:pt x="114754" y="92830"/>
                </a:lnTo>
                <a:lnTo>
                  <a:pt x="147664" y="109536"/>
                </a:lnTo>
                <a:lnTo>
                  <a:pt x="151624" y="111918"/>
                </a:lnTo>
                <a:lnTo>
                  <a:pt x="155058" y="114299"/>
                </a:lnTo>
                <a:lnTo>
                  <a:pt x="160990" y="119062"/>
                </a:lnTo>
                <a:lnTo>
                  <a:pt x="166272" y="123825"/>
                </a:lnTo>
                <a:lnTo>
                  <a:pt x="169586" y="126207"/>
                </a:lnTo>
                <a:lnTo>
                  <a:pt x="173382" y="128588"/>
                </a:lnTo>
                <a:lnTo>
                  <a:pt x="177501" y="130969"/>
                </a:lnTo>
                <a:lnTo>
                  <a:pt x="181040" y="133350"/>
                </a:lnTo>
                <a:lnTo>
                  <a:pt x="187089" y="138113"/>
                </a:lnTo>
                <a:lnTo>
                  <a:pt x="192424" y="142875"/>
                </a:lnTo>
                <a:lnTo>
                  <a:pt x="194958" y="145257"/>
                </a:lnTo>
                <a:lnTo>
                  <a:pt x="197441" y="146844"/>
                </a:lnTo>
                <a:lnTo>
                  <a:pt x="202316" y="148608"/>
                </a:lnTo>
                <a:lnTo>
                  <a:pt x="205731" y="149601"/>
                </a:lnTo>
                <a:lnTo>
                  <a:pt x="206210" y="150534"/>
                </a:lnTo>
                <a:lnTo>
                  <a:pt x="206530" y="151950"/>
                </a:lnTo>
                <a:lnTo>
                  <a:pt x="207169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3"/>
          <p:cNvSpPr/>
          <p:nvPr/>
        </p:nvSpPr>
        <p:spPr>
          <a:xfrm>
            <a:off x="3021806" y="2522037"/>
            <a:ext cx="114301" cy="142582"/>
          </a:xfrm>
          <a:custGeom>
            <a:avLst/>
            <a:gdLst/>
            <a:ahLst/>
            <a:cxnLst/>
            <a:rect l="0" t="0" r="0" b="0"/>
            <a:pathLst>
              <a:path w="114301" h="142582">
                <a:moveTo>
                  <a:pt x="114300" y="6850"/>
                </a:moveTo>
                <a:lnTo>
                  <a:pt x="110508" y="6850"/>
                </a:lnTo>
                <a:lnTo>
                  <a:pt x="109390" y="6056"/>
                </a:lnTo>
                <a:lnTo>
                  <a:pt x="108645" y="4733"/>
                </a:lnTo>
                <a:lnTo>
                  <a:pt x="107450" y="699"/>
                </a:lnTo>
                <a:lnTo>
                  <a:pt x="106558" y="368"/>
                </a:lnTo>
                <a:lnTo>
                  <a:pt x="103451" y="0"/>
                </a:lnTo>
                <a:lnTo>
                  <a:pt x="102305" y="696"/>
                </a:lnTo>
                <a:lnTo>
                  <a:pt x="101540" y="1954"/>
                </a:lnTo>
                <a:lnTo>
                  <a:pt x="100314" y="5883"/>
                </a:lnTo>
                <a:lnTo>
                  <a:pt x="99420" y="7793"/>
                </a:lnTo>
                <a:lnTo>
                  <a:pt x="96309" y="14148"/>
                </a:lnTo>
                <a:lnTo>
                  <a:pt x="94369" y="17272"/>
                </a:lnTo>
                <a:lnTo>
                  <a:pt x="92281" y="20148"/>
                </a:lnTo>
                <a:lnTo>
                  <a:pt x="90096" y="22859"/>
                </a:lnTo>
                <a:lnTo>
                  <a:pt x="87845" y="25460"/>
                </a:lnTo>
                <a:lnTo>
                  <a:pt x="85551" y="27988"/>
                </a:lnTo>
                <a:lnTo>
                  <a:pt x="83227" y="30467"/>
                </a:lnTo>
                <a:lnTo>
                  <a:pt x="72373" y="41541"/>
                </a:lnTo>
                <a:lnTo>
                  <a:pt x="68886" y="45852"/>
                </a:lnTo>
                <a:lnTo>
                  <a:pt x="65768" y="50314"/>
                </a:lnTo>
                <a:lnTo>
                  <a:pt x="62895" y="54876"/>
                </a:lnTo>
                <a:lnTo>
                  <a:pt x="59393" y="58711"/>
                </a:lnTo>
                <a:lnTo>
                  <a:pt x="55470" y="62062"/>
                </a:lnTo>
                <a:lnTo>
                  <a:pt x="51267" y="65089"/>
                </a:lnTo>
                <a:lnTo>
                  <a:pt x="46878" y="68695"/>
                </a:lnTo>
                <a:lnTo>
                  <a:pt x="42365" y="72686"/>
                </a:lnTo>
                <a:lnTo>
                  <a:pt x="37768" y="76934"/>
                </a:lnTo>
                <a:lnTo>
                  <a:pt x="33910" y="81354"/>
                </a:lnTo>
                <a:lnTo>
                  <a:pt x="30544" y="85888"/>
                </a:lnTo>
                <a:lnTo>
                  <a:pt x="27506" y="90498"/>
                </a:lnTo>
                <a:lnTo>
                  <a:pt x="24687" y="94366"/>
                </a:lnTo>
                <a:lnTo>
                  <a:pt x="22015" y="97737"/>
                </a:lnTo>
                <a:lnTo>
                  <a:pt x="19439" y="100779"/>
                </a:lnTo>
                <a:lnTo>
                  <a:pt x="17722" y="104394"/>
                </a:lnTo>
                <a:lnTo>
                  <a:pt x="16577" y="108392"/>
                </a:lnTo>
                <a:lnTo>
                  <a:pt x="15814" y="112645"/>
                </a:lnTo>
                <a:lnTo>
                  <a:pt x="14511" y="116274"/>
                </a:lnTo>
                <a:lnTo>
                  <a:pt x="12849" y="119487"/>
                </a:lnTo>
                <a:lnTo>
                  <a:pt x="8271" y="126554"/>
                </a:lnTo>
                <a:lnTo>
                  <a:pt x="5528" y="129637"/>
                </a:lnTo>
                <a:lnTo>
                  <a:pt x="3685" y="131571"/>
                </a:lnTo>
                <a:lnTo>
                  <a:pt x="2457" y="133653"/>
                </a:lnTo>
                <a:lnTo>
                  <a:pt x="1092" y="138084"/>
                </a:lnTo>
                <a:lnTo>
                  <a:pt x="0" y="1425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4"/>
          <p:cNvSpPr/>
          <p:nvPr/>
        </p:nvSpPr>
        <p:spPr>
          <a:xfrm>
            <a:off x="3421856" y="2528887"/>
            <a:ext cx="178595" cy="7145"/>
          </a:xfrm>
          <a:custGeom>
            <a:avLst/>
            <a:gdLst/>
            <a:ahLst/>
            <a:cxnLst/>
            <a:rect l="0" t="0" r="0" b="0"/>
            <a:pathLst>
              <a:path w="178595" h="7145">
                <a:moveTo>
                  <a:pt x="0" y="7144"/>
                </a:moveTo>
                <a:lnTo>
                  <a:pt x="69096" y="7144"/>
                </a:lnTo>
                <a:lnTo>
                  <a:pt x="73845" y="6350"/>
                </a:lnTo>
                <a:lnTo>
                  <a:pt x="78598" y="5027"/>
                </a:lnTo>
                <a:lnTo>
                  <a:pt x="83355" y="3352"/>
                </a:lnTo>
                <a:lnTo>
                  <a:pt x="88114" y="2234"/>
                </a:lnTo>
                <a:lnTo>
                  <a:pt x="92874" y="1489"/>
                </a:lnTo>
                <a:lnTo>
                  <a:pt x="97634" y="993"/>
                </a:lnTo>
                <a:lnTo>
                  <a:pt x="102396" y="662"/>
                </a:lnTo>
                <a:lnTo>
                  <a:pt x="107158" y="441"/>
                </a:lnTo>
                <a:lnTo>
                  <a:pt x="116682" y="196"/>
                </a:lnTo>
                <a:lnTo>
                  <a:pt x="17859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5"/>
          <p:cNvSpPr/>
          <p:nvPr/>
        </p:nvSpPr>
        <p:spPr>
          <a:xfrm>
            <a:off x="3457575" y="2593181"/>
            <a:ext cx="171451" cy="1"/>
          </a:xfrm>
          <a:custGeom>
            <a:avLst/>
            <a:gdLst/>
            <a:ahLst/>
            <a:cxnLst/>
            <a:rect l="0" t="0" r="0" b="0"/>
            <a:pathLst>
              <a:path w="171451" h="1">
                <a:moveTo>
                  <a:pt x="0" y="0"/>
                </a:move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6"/>
          <p:cNvSpPr/>
          <p:nvPr/>
        </p:nvSpPr>
        <p:spPr>
          <a:xfrm>
            <a:off x="3880182" y="2371725"/>
            <a:ext cx="223440" cy="350044"/>
          </a:xfrm>
          <a:custGeom>
            <a:avLst/>
            <a:gdLst/>
            <a:ahLst/>
            <a:cxnLst/>
            <a:rect l="0" t="0" r="0" b="0"/>
            <a:pathLst>
              <a:path w="223440" h="350044">
                <a:moveTo>
                  <a:pt x="106030" y="0"/>
                </a:moveTo>
                <a:lnTo>
                  <a:pt x="99879" y="0"/>
                </a:lnTo>
                <a:lnTo>
                  <a:pt x="93379" y="4909"/>
                </a:lnTo>
                <a:lnTo>
                  <a:pt x="89030" y="6150"/>
                </a:lnTo>
                <a:lnTo>
                  <a:pt x="86759" y="8069"/>
                </a:lnTo>
                <a:lnTo>
                  <a:pt x="82119" y="14434"/>
                </a:lnTo>
                <a:lnTo>
                  <a:pt x="75295" y="20438"/>
                </a:lnTo>
                <a:lnTo>
                  <a:pt x="71252" y="23150"/>
                </a:lnTo>
                <a:lnTo>
                  <a:pt x="64644" y="30397"/>
                </a:lnTo>
                <a:lnTo>
                  <a:pt x="59062" y="39703"/>
                </a:lnTo>
                <a:lnTo>
                  <a:pt x="56462" y="45519"/>
                </a:lnTo>
                <a:lnTo>
                  <a:pt x="53934" y="51777"/>
                </a:lnTo>
                <a:lnTo>
                  <a:pt x="50662" y="57536"/>
                </a:lnTo>
                <a:lnTo>
                  <a:pt x="46893" y="62964"/>
                </a:lnTo>
                <a:lnTo>
                  <a:pt x="42793" y="68169"/>
                </a:lnTo>
                <a:lnTo>
                  <a:pt x="38472" y="74021"/>
                </a:lnTo>
                <a:lnTo>
                  <a:pt x="29437" y="86873"/>
                </a:lnTo>
                <a:lnTo>
                  <a:pt x="25600" y="93634"/>
                </a:lnTo>
                <a:lnTo>
                  <a:pt x="22248" y="100523"/>
                </a:lnTo>
                <a:lnTo>
                  <a:pt x="19218" y="107496"/>
                </a:lnTo>
                <a:lnTo>
                  <a:pt x="16406" y="114526"/>
                </a:lnTo>
                <a:lnTo>
                  <a:pt x="11164" y="128688"/>
                </a:lnTo>
                <a:lnTo>
                  <a:pt x="9449" y="135004"/>
                </a:lnTo>
                <a:lnTo>
                  <a:pt x="8305" y="140803"/>
                </a:lnTo>
                <a:lnTo>
                  <a:pt x="7542" y="146256"/>
                </a:lnTo>
                <a:lnTo>
                  <a:pt x="6240" y="152272"/>
                </a:lnTo>
                <a:lnTo>
                  <a:pt x="4579" y="158665"/>
                </a:lnTo>
                <a:lnTo>
                  <a:pt x="2677" y="165308"/>
                </a:lnTo>
                <a:lnTo>
                  <a:pt x="1409" y="172117"/>
                </a:lnTo>
                <a:lnTo>
                  <a:pt x="564" y="179039"/>
                </a:lnTo>
                <a:lnTo>
                  <a:pt x="0" y="186034"/>
                </a:lnTo>
                <a:lnTo>
                  <a:pt x="419" y="193079"/>
                </a:lnTo>
                <a:lnTo>
                  <a:pt x="1491" y="200156"/>
                </a:lnTo>
                <a:lnTo>
                  <a:pt x="3000" y="207256"/>
                </a:lnTo>
                <a:lnTo>
                  <a:pt x="4006" y="214371"/>
                </a:lnTo>
                <a:lnTo>
                  <a:pt x="4676" y="221495"/>
                </a:lnTo>
                <a:lnTo>
                  <a:pt x="5124" y="228626"/>
                </a:lnTo>
                <a:lnTo>
                  <a:pt x="6216" y="235761"/>
                </a:lnTo>
                <a:lnTo>
                  <a:pt x="7737" y="242899"/>
                </a:lnTo>
                <a:lnTo>
                  <a:pt x="9545" y="250039"/>
                </a:lnTo>
                <a:lnTo>
                  <a:pt x="11544" y="257180"/>
                </a:lnTo>
                <a:lnTo>
                  <a:pt x="15882" y="271464"/>
                </a:lnTo>
                <a:lnTo>
                  <a:pt x="22787" y="292894"/>
                </a:lnTo>
                <a:lnTo>
                  <a:pt x="25928" y="299244"/>
                </a:lnTo>
                <a:lnTo>
                  <a:pt x="29610" y="305064"/>
                </a:lnTo>
                <a:lnTo>
                  <a:pt x="33652" y="310532"/>
                </a:lnTo>
                <a:lnTo>
                  <a:pt x="37935" y="315765"/>
                </a:lnTo>
                <a:lnTo>
                  <a:pt x="42377" y="320841"/>
                </a:lnTo>
                <a:lnTo>
                  <a:pt x="46926" y="325813"/>
                </a:lnTo>
                <a:lnTo>
                  <a:pt x="51546" y="329921"/>
                </a:lnTo>
                <a:lnTo>
                  <a:pt x="56213" y="333453"/>
                </a:lnTo>
                <a:lnTo>
                  <a:pt x="60913" y="336602"/>
                </a:lnTo>
                <a:lnTo>
                  <a:pt x="66427" y="338701"/>
                </a:lnTo>
                <a:lnTo>
                  <a:pt x="72484" y="340101"/>
                </a:lnTo>
                <a:lnTo>
                  <a:pt x="78904" y="341034"/>
                </a:lnTo>
                <a:lnTo>
                  <a:pt x="84771" y="342449"/>
                </a:lnTo>
                <a:lnTo>
                  <a:pt x="90270" y="344187"/>
                </a:lnTo>
                <a:lnTo>
                  <a:pt x="95523" y="346139"/>
                </a:lnTo>
                <a:lnTo>
                  <a:pt x="100613" y="347441"/>
                </a:lnTo>
                <a:lnTo>
                  <a:pt x="105594" y="348308"/>
                </a:lnTo>
                <a:lnTo>
                  <a:pt x="110501" y="348887"/>
                </a:lnTo>
                <a:lnTo>
                  <a:pt x="115361" y="348478"/>
                </a:lnTo>
                <a:lnTo>
                  <a:pt x="120188" y="347413"/>
                </a:lnTo>
                <a:lnTo>
                  <a:pt x="136684" y="342120"/>
                </a:lnTo>
                <a:lnTo>
                  <a:pt x="143134" y="339999"/>
                </a:lnTo>
                <a:lnTo>
                  <a:pt x="149022" y="337791"/>
                </a:lnTo>
                <a:lnTo>
                  <a:pt x="154536" y="335525"/>
                </a:lnTo>
                <a:lnTo>
                  <a:pt x="159798" y="333220"/>
                </a:lnTo>
                <a:lnTo>
                  <a:pt x="164894" y="330097"/>
                </a:lnTo>
                <a:lnTo>
                  <a:pt x="169879" y="326427"/>
                </a:lnTo>
                <a:lnTo>
                  <a:pt x="174790" y="322393"/>
                </a:lnTo>
                <a:lnTo>
                  <a:pt x="178857" y="318910"/>
                </a:lnTo>
                <a:lnTo>
                  <a:pt x="185494" y="312923"/>
                </a:lnTo>
                <a:lnTo>
                  <a:pt x="193206" y="305499"/>
                </a:lnTo>
                <a:lnTo>
                  <a:pt x="197485" y="301297"/>
                </a:lnTo>
                <a:lnTo>
                  <a:pt x="204355" y="292395"/>
                </a:lnTo>
                <a:lnTo>
                  <a:pt x="210055" y="283147"/>
                </a:lnTo>
                <a:lnTo>
                  <a:pt x="215235" y="273745"/>
                </a:lnTo>
                <a:lnTo>
                  <a:pt x="222612" y="259527"/>
                </a:lnTo>
                <a:lnTo>
                  <a:pt x="223439" y="255568"/>
                </a:lnTo>
                <a:lnTo>
                  <a:pt x="223196" y="252134"/>
                </a:lnTo>
                <a:lnTo>
                  <a:pt x="221604" y="245410"/>
                </a:lnTo>
                <a:lnTo>
                  <a:pt x="220896" y="237129"/>
                </a:lnTo>
                <a:lnTo>
                  <a:pt x="219914" y="233492"/>
                </a:lnTo>
                <a:lnTo>
                  <a:pt x="216705" y="227334"/>
                </a:lnTo>
                <a:lnTo>
                  <a:pt x="210437" y="219405"/>
                </a:lnTo>
                <a:lnTo>
                  <a:pt x="207385" y="217708"/>
                </a:lnTo>
                <a:lnTo>
                  <a:pt x="203762" y="216576"/>
                </a:lnTo>
                <a:lnTo>
                  <a:pt x="199760" y="215821"/>
                </a:lnTo>
                <a:lnTo>
                  <a:pt x="193196" y="212866"/>
                </a:lnTo>
                <a:lnTo>
                  <a:pt x="190335" y="210967"/>
                </a:lnTo>
                <a:lnTo>
                  <a:pt x="186045" y="209701"/>
                </a:lnTo>
                <a:lnTo>
                  <a:pt x="180805" y="208857"/>
                </a:lnTo>
                <a:lnTo>
                  <a:pt x="174930" y="208294"/>
                </a:lnTo>
                <a:lnTo>
                  <a:pt x="170219" y="208712"/>
                </a:lnTo>
                <a:lnTo>
                  <a:pt x="166286" y="209785"/>
                </a:lnTo>
                <a:lnTo>
                  <a:pt x="162869" y="211294"/>
                </a:lnTo>
                <a:lnTo>
                  <a:pt x="158210" y="213094"/>
                </a:lnTo>
                <a:lnTo>
                  <a:pt x="146684" y="217210"/>
                </a:lnTo>
                <a:lnTo>
                  <a:pt x="141864" y="219419"/>
                </a:lnTo>
                <a:lnTo>
                  <a:pt x="137857" y="221686"/>
                </a:lnTo>
                <a:lnTo>
                  <a:pt x="134392" y="223990"/>
                </a:lnTo>
                <a:lnTo>
                  <a:pt x="130494" y="226320"/>
                </a:lnTo>
                <a:lnTo>
                  <a:pt x="126308" y="228668"/>
                </a:lnTo>
                <a:lnTo>
                  <a:pt x="121930" y="231026"/>
                </a:lnTo>
                <a:lnTo>
                  <a:pt x="117423" y="234186"/>
                </a:lnTo>
                <a:lnTo>
                  <a:pt x="112832" y="237880"/>
                </a:lnTo>
                <a:lnTo>
                  <a:pt x="108183" y="241930"/>
                </a:lnTo>
                <a:lnTo>
                  <a:pt x="103497" y="246218"/>
                </a:lnTo>
                <a:lnTo>
                  <a:pt x="94056" y="255215"/>
                </a:lnTo>
                <a:lnTo>
                  <a:pt x="90110" y="259837"/>
                </a:lnTo>
                <a:lnTo>
                  <a:pt x="83609" y="269206"/>
                </a:lnTo>
                <a:lnTo>
                  <a:pt x="80190" y="278661"/>
                </a:lnTo>
                <a:lnTo>
                  <a:pt x="78670" y="288156"/>
                </a:lnTo>
                <a:lnTo>
                  <a:pt x="77995" y="297667"/>
                </a:lnTo>
                <a:lnTo>
                  <a:pt x="77695" y="307186"/>
                </a:lnTo>
                <a:lnTo>
                  <a:pt x="77503" y="322440"/>
                </a:lnTo>
                <a:lnTo>
                  <a:pt x="78281" y="325291"/>
                </a:lnTo>
                <a:lnTo>
                  <a:pt x="82374" y="333890"/>
                </a:lnTo>
                <a:lnTo>
                  <a:pt x="83610" y="341806"/>
                </a:lnTo>
                <a:lnTo>
                  <a:pt x="85527" y="344552"/>
                </a:lnTo>
                <a:lnTo>
                  <a:pt x="88393" y="346382"/>
                </a:lnTo>
                <a:lnTo>
                  <a:pt x="95016" y="348416"/>
                </a:lnTo>
                <a:lnTo>
                  <a:pt x="100606" y="349320"/>
                </a:lnTo>
                <a:lnTo>
                  <a:pt x="104001" y="349561"/>
                </a:lnTo>
                <a:lnTo>
                  <a:pt x="107852" y="349722"/>
                </a:lnTo>
                <a:lnTo>
                  <a:pt x="118741" y="349948"/>
                </a:lnTo>
                <a:lnTo>
                  <a:pt x="127461" y="3500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7"/>
          <p:cNvSpPr/>
          <p:nvPr/>
        </p:nvSpPr>
        <p:spPr>
          <a:xfrm>
            <a:off x="4186568" y="2421742"/>
            <a:ext cx="249362" cy="278489"/>
          </a:xfrm>
          <a:custGeom>
            <a:avLst/>
            <a:gdLst/>
            <a:ahLst/>
            <a:cxnLst/>
            <a:rect l="0" t="0" r="0" b="0"/>
            <a:pathLst>
              <a:path w="249362" h="278489">
                <a:moveTo>
                  <a:pt x="56819" y="7133"/>
                </a:moveTo>
                <a:lnTo>
                  <a:pt x="49969" y="7133"/>
                </a:lnTo>
                <a:lnTo>
                  <a:pt x="44030" y="12836"/>
                </a:lnTo>
                <a:lnTo>
                  <a:pt x="39758" y="17076"/>
                </a:lnTo>
                <a:lnTo>
                  <a:pt x="35213" y="23723"/>
                </a:lnTo>
                <a:lnTo>
                  <a:pt x="30548" y="31968"/>
                </a:lnTo>
                <a:lnTo>
                  <a:pt x="25829" y="40925"/>
                </a:lnTo>
                <a:lnTo>
                  <a:pt x="23459" y="46330"/>
                </a:lnTo>
                <a:lnTo>
                  <a:pt x="21085" y="52314"/>
                </a:lnTo>
                <a:lnTo>
                  <a:pt x="18709" y="58685"/>
                </a:lnTo>
                <a:lnTo>
                  <a:pt x="16331" y="64520"/>
                </a:lnTo>
                <a:lnTo>
                  <a:pt x="13952" y="69997"/>
                </a:lnTo>
                <a:lnTo>
                  <a:pt x="11572" y="75236"/>
                </a:lnTo>
                <a:lnTo>
                  <a:pt x="9986" y="81110"/>
                </a:lnTo>
                <a:lnTo>
                  <a:pt x="8928" y="87407"/>
                </a:lnTo>
                <a:lnTo>
                  <a:pt x="8223" y="93986"/>
                </a:lnTo>
                <a:lnTo>
                  <a:pt x="6959" y="100754"/>
                </a:lnTo>
                <a:lnTo>
                  <a:pt x="5323" y="107647"/>
                </a:lnTo>
                <a:lnTo>
                  <a:pt x="3439" y="114623"/>
                </a:lnTo>
                <a:lnTo>
                  <a:pt x="2182" y="121656"/>
                </a:lnTo>
                <a:lnTo>
                  <a:pt x="1344" y="128725"/>
                </a:lnTo>
                <a:lnTo>
                  <a:pt x="786" y="135819"/>
                </a:lnTo>
                <a:lnTo>
                  <a:pt x="414" y="142930"/>
                </a:lnTo>
                <a:lnTo>
                  <a:pt x="0" y="157181"/>
                </a:lnTo>
                <a:lnTo>
                  <a:pt x="684" y="164315"/>
                </a:lnTo>
                <a:lnTo>
                  <a:pt x="1933" y="171452"/>
                </a:lnTo>
                <a:lnTo>
                  <a:pt x="3559" y="178591"/>
                </a:lnTo>
                <a:lnTo>
                  <a:pt x="5438" y="184938"/>
                </a:lnTo>
                <a:lnTo>
                  <a:pt x="7484" y="190757"/>
                </a:lnTo>
                <a:lnTo>
                  <a:pt x="9641" y="196224"/>
                </a:lnTo>
                <a:lnTo>
                  <a:pt x="11874" y="201456"/>
                </a:lnTo>
                <a:lnTo>
                  <a:pt x="16470" y="211503"/>
                </a:lnTo>
                <a:lnTo>
                  <a:pt x="23521" y="226084"/>
                </a:lnTo>
                <a:lnTo>
                  <a:pt x="26682" y="230888"/>
                </a:lnTo>
                <a:lnTo>
                  <a:pt x="30378" y="235677"/>
                </a:lnTo>
                <a:lnTo>
                  <a:pt x="34429" y="240459"/>
                </a:lnTo>
                <a:lnTo>
                  <a:pt x="38718" y="244439"/>
                </a:lnTo>
                <a:lnTo>
                  <a:pt x="43164" y="247887"/>
                </a:lnTo>
                <a:lnTo>
                  <a:pt x="47715" y="250979"/>
                </a:lnTo>
                <a:lnTo>
                  <a:pt x="52337" y="254628"/>
                </a:lnTo>
                <a:lnTo>
                  <a:pt x="57007" y="258649"/>
                </a:lnTo>
                <a:lnTo>
                  <a:pt x="61706" y="262916"/>
                </a:lnTo>
                <a:lnTo>
                  <a:pt x="67221" y="265761"/>
                </a:lnTo>
                <a:lnTo>
                  <a:pt x="73279" y="267658"/>
                </a:lnTo>
                <a:lnTo>
                  <a:pt x="79699" y="268922"/>
                </a:lnTo>
                <a:lnTo>
                  <a:pt x="85566" y="270559"/>
                </a:lnTo>
                <a:lnTo>
                  <a:pt x="91065" y="272444"/>
                </a:lnTo>
                <a:lnTo>
                  <a:pt x="96318" y="274494"/>
                </a:lnTo>
                <a:lnTo>
                  <a:pt x="101408" y="275861"/>
                </a:lnTo>
                <a:lnTo>
                  <a:pt x="106389" y="276772"/>
                </a:lnTo>
                <a:lnTo>
                  <a:pt x="111297" y="277380"/>
                </a:lnTo>
                <a:lnTo>
                  <a:pt x="116156" y="277785"/>
                </a:lnTo>
                <a:lnTo>
                  <a:pt x="120984" y="278055"/>
                </a:lnTo>
                <a:lnTo>
                  <a:pt x="125789" y="278235"/>
                </a:lnTo>
                <a:lnTo>
                  <a:pt x="143930" y="278488"/>
                </a:lnTo>
                <a:lnTo>
                  <a:pt x="149818" y="277730"/>
                </a:lnTo>
                <a:lnTo>
                  <a:pt x="155331" y="276431"/>
                </a:lnTo>
                <a:lnTo>
                  <a:pt x="160593" y="274771"/>
                </a:lnTo>
                <a:lnTo>
                  <a:pt x="165689" y="272871"/>
                </a:lnTo>
                <a:lnTo>
                  <a:pt x="170674" y="270810"/>
                </a:lnTo>
                <a:lnTo>
                  <a:pt x="175585" y="268643"/>
                </a:lnTo>
                <a:lnTo>
                  <a:pt x="185275" y="264118"/>
                </a:lnTo>
                <a:lnTo>
                  <a:pt x="204431" y="254745"/>
                </a:lnTo>
                <a:lnTo>
                  <a:pt x="208408" y="251583"/>
                </a:lnTo>
                <a:lnTo>
                  <a:pt x="214944" y="243835"/>
                </a:lnTo>
                <a:lnTo>
                  <a:pt x="218592" y="239547"/>
                </a:lnTo>
                <a:lnTo>
                  <a:pt x="222611" y="235101"/>
                </a:lnTo>
                <a:lnTo>
                  <a:pt x="226878" y="230549"/>
                </a:lnTo>
                <a:lnTo>
                  <a:pt x="230517" y="225927"/>
                </a:lnTo>
                <a:lnTo>
                  <a:pt x="233736" y="221258"/>
                </a:lnTo>
                <a:lnTo>
                  <a:pt x="236676" y="216558"/>
                </a:lnTo>
                <a:lnTo>
                  <a:pt x="238637" y="211837"/>
                </a:lnTo>
                <a:lnTo>
                  <a:pt x="239943" y="207102"/>
                </a:lnTo>
                <a:lnTo>
                  <a:pt x="240814" y="202358"/>
                </a:lnTo>
                <a:lnTo>
                  <a:pt x="242189" y="196814"/>
                </a:lnTo>
                <a:lnTo>
                  <a:pt x="243899" y="190737"/>
                </a:lnTo>
                <a:lnTo>
                  <a:pt x="245833" y="184304"/>
                </a:lnTo>
                <a:lnTo>
                  <a:pt x="247122" y="177634"/>
                </a:lnTo>
                <a:lnTo>
                  <a:pt x="247981" y="170807"/>
                </a:lnTo>
                <a:lnTo>
                  <a:pt x="248555" y="163874"/>
                </a:lnTo>
                <a:lnTo>
                  <a:pt x="248936" y="157664"/>
                </a:lnTo>
                <a:lnTo>
                  <a:pt x="249361" y="146531"/>
                </a:lnTo>
                <a:lnTo>
                  <a:pt x="248681" y="140546"/>
                </a:lnTo>
                <a:lnTo>
                  <a:pt x="247433" y="134175"/>
                </a:lnTo>
                <a:lnTo>
                  <a:pt x="245807" y="127546"/>
                </a:lnTo>
                <a:lnTo>
                  <a:pt x="244723" y="121540"/>
                </a:lnTo>
                <a:lnTo>
                  <a:pt x="244001" y="115948"/>
                </a:lnTo>
                <a:lnTo>
                  <a:pt x="243520" y="110632"/>
                </a:lnTo>
                <a:lnTo>
                  <a:pt x="242405" y="105501"/>
                </a:lnTo>
                <a:lnTo>
                  <a:pt x="240868" y="100493"/>
                </a:lnTo>
                <a:lnTo>
                  <a:pt x="239050" y="95566"/>
                </a:lnTo>
                <a:lnTo>
                  <a:pt x="236250" y="90695"/>
                </a:lnTo>
                <a:lnTo>
                  <a:pt x="232796" y="85859"/>
                </a:lnTo>
                <a:lnTo>
                  <a:pt x="228905" y="81048"/>
                </a:lnTo>
                <a:lnTo>
                  <a:pt x="225519" y="76254"/>
                </a:lnTo>
                <a:lnTo>
                  <a:pt x="222466" y="71469"/>
                </a:lnTo>
                <a:lnTo>
                  <a:pt x="219639" y="66693"/>
                </a:lnTo>
                <a:lnTo>
                  <a:pt x="216165" y="61921"/>
                </a:lnTo>
                <a:lnTo>
                  <a:pt x="212262" y="57152"/>
                </a:lnTo>
                <a:lnTo>
                  <a:pt x="208073" y="52385"/>
                </a:lnTo>
                <a:lnTo>
                  <a:pt x="203692" y="48413"/>
                </a:lnTo>
                <a:lnTo>
                  <a:pt x="199185" y="44972"/>
                </a:lnTo>
                <a:lnTo>
                  <a:pt x="194592" y="41884"/>
                </a:lnTo>
                <a:lnTo>
                  <a:pt x="189943" y="39031"/>
                </a:lnTo>
                <a:lnTo>
                  <a:pt x="185256" y="36336"/>
                </a:lnTo>
                <a:lnTo>
                  <a:pt x="180544" y="33745"/>
                </a:lnTo>
                <a:lnTo>
                  <a:pt x="175021" y="30430"/>
                </a:lnTo>
                <a:lnTo>
                  <a:pt x="162534" y="22514"/>
                </a:lnTo>
                <a:lnTo>
                  <a:pt x="156664" y="18975"/>
                </a:lnTo>
                <a:lnTo>
                  <a:pt x="151164" y="15821"/>
                </a:lnTo>
                <a:lnTo>
                  <a:pt x="140819" y="10200"/>
                </a:lnTo>
                <a:lnTo>
                  <a:pt x="130929" y="5056"/>
                </a:lnTo>
                <a:lnTo>
                  <a:pt x="126070" y="3367"/>
                </a:lnTo>
                <a:lnTo>
                  <a:pt x="121242" y="2241"/>
                </a:lnTo>
                <a:lnTo>
                  <a:pt x="116437" y="1490"/>
                </a:lnTo>
                <a:lnTo>
                  <a:pt x="111645" y="990"/>
                </a:lnTo>
                <a:lnTo>
                  <a:pt x="106864" y="656"/>
                </a:lnTo>
                <a:lnTo>
                  <a:pt x="102088" y="434"/>
                </a:lnTo>
                <a:lnTo>
                  <a:pt x="92549" y="186"/>
                </a:lnTo>
                <a:lnTo>
                  <a:pt x="69144" y="0"/>
                </a:lnTo>
                <a:lnTo>
                  <a:pt x="62033" y="2111"/>
                </a:lnTo>
                <a:lnTo>
                  <a:pt x="49675" y="713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8"/>
          <p:cNvSpPr/>
          <p:nvPr/>
        </p:nvSpPr>
        <p:spPr>
          <a:xfrm>
            <a:off x="4600575" y="2564632"/>
            <a:ext cx="150019" cy="7119"/>
          </a:xfrm>
          <a:custGeom>
            <a:avLst/>
            <a:gdLst/>
            <a:ahLst/>
            <a:cxnLst/>
            <a:rect l="0" t="0" r="0" b="0"/>
            <a:pathLst>
              <a:path w="150019" h="7119">
                <a:moveTo>
                  <a:pt x="0" y="7118"/>
                </a:moveTo>
                <a:lnTo>
                  <a:pt x="6150" y="7118"/>
                </a:lnTo>
                <a:lnTo>
                  <a:pt x="8069" y="6324"/>
                </a:lnTo>
                <a:lnTo>
                  <a:pt x="10935" y="5001"/>
                </a:lnTo>
                <a:lnTo>
                  <a:pt x="14434" y="3325"/>
                </a:lnTo>
                <a:lnTo>
                  <a:pt x="17560" y="2208"/>
                </a:lnTo>
                <a:lnTo>
                  <a:pt x="20437" y="1463"/>
                </a:lnTo>
                <a:lnTo>
                  <a:pt x="23150" y="967"/>
                </a:lnTo>
                <a:lnTo>
                  <a:pt x="26546" y="636"/>
                </a:lnTo>
                <a:lnTo>
                  <a:pt x="30397" y="415"/>
                </a:lnTo>
                <a:lnTo>
                  <a:pt x="38910" y="170"/>
                </a:lnTo>
                <a:lnTo>
                  <a:pt x="65811" y="0"/>
                </a:lnTo>
                <a:lnTo>
                  <a:pt x="71655" y="785"/>
                </a:lnTo>
                <a:lnTo>
                  <a:pt x="77139" y="2102"/>
                </a:lnTo>
                <a:lnTo>
                  <a:pt x="82382" y="3774"/>
                </a:lnTo>
                <a:lnTo>
                  <a:pt x="88258" y="4888"/>
                </a:lnTo>
                <a:lnTo>
                  <a:pt x="94558" y="5632"/>
                </a:lnTo>
                <a:lnTo>
                  <a:pt x="101138" y="6127"/>
                </a:lnTo>
                <a:lnTo>
                  <a:pt x="107113" y="6457"/>
                </a:lnTo>
                <a:lnTo>
                  <a:pt x="117985" y="6824"/>
                </a:lnTo>
                <a:lnTo>
                  <a:pt x="140616" y="7079"/>
                </a:lnTo>
                <a:lnTo>
                  <a:pt x="150018" y="71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9"/>
          <p:cNvSpPr/>
          <p:nvPr/>
        </p:nvSpPr>
        <p:spPr>
          <a:xfrm>
            <a:off x="4879181" y="2464593"/>
            <a:ext cx="200026" cy="185739"/>
          </a:xfrm>
          <a:custGeom>
            <a:avLst/>
            <a:gdLst/>
            <a:ahLst/>
            <a:cxnLst/>
            <a:rect l="0" t="0" r="0" b="0"/>
            <a:pathLst>
              <a:path w="200026" h="185739">
                <a:moveTo>
                  <a:pt x="0" y="0"/>
                </a:moveTo>
                <a:lnTo>
                  <a:pt x="0" y="6151"/>
                </a:lnTo>
                <a:lnTo>
                  <a:pt x="3792" y="10642"/>
                </a:lnTo>
                <a:lnTo>
                  <a:pt x="7771" y="14784"/>
                </a:lnTo>
                <a:lnTo>
                  <a:pt x="12185" y="20065"/>
                </a:lnTo>
                <a:lnTo>
                  <a:pt x="14473" y="23695"/>
                </a:lnTo>
                <a:lnTo>
                  <a:pt x="16793" y="27703"/>
                </a:lnTo>
                <a:lnTo>
                  <a:pt x="19132" y="31169"/>
                </a:lnTo>
                <a:lnTo>
                  <a:pt x="21486" y="34273"/>
                </a:lnTo>
                <a:lnTo>
                  <a:pt x="23849" y="37136"/>
                </a:lnTo>
                <a:lnTo>
                  <a:pt x="26218" y="40633"/>
                </a:lnTo>
                <a:lnTo>
                  <a:pt x="28591" y="44551"/>
                </a:lnTo>
                <a:lnTo>
                  <a:pt x="30967" y="48751"/>
                </a:lnTo>
                <a:lnTo>
                  <a:pt x="33344" y="52344"/>
                </a:lnTo>
                <a:lnTo>
                  <a:pt x="35723" y="55534"/>
                </a:lnTo>
                <a:lnTo>
                  <a:pt x="38103" y="58454"/>
                </a:lnTo>
                <a:lnTo>
                  <a:pt x="41277" y="61988"/>
                </a:lnTo>
                <a:lnTo>
                  <a:pt x="49037" y="70148"/>
                </a:lnTo>
                <a:lnTo>
                  <a:pt x="62330" y="83667"/>
                </a:lnTo>
                <a:lnTo>
                  <a:pt x="66954" y="87528"/>
                </a:lnTo>
                <a:lnTo>
                  <a:pt x="71623" y="90896"/>
                </a:lnTo>
                <a:lnTo>
                  <a:pt x="76324" y="93935"/>
                </a:lnTo>
                <a:lnTo>
                  <a:pt x="81045" y="96755"/>
                </a:lnTo>
                <a:lnTo>
                  <a:pt x="85780" y="99428"/>
                </a:lnTo>
                <a:lnTo>
                  <a:pt x="90524" y="102004"/>
                </a:lnTo>
                <a:lnTo>
                  <a:pt x="95275" y="105309"/>
                </a:lnTo>
                <a:lnTo>
                  <a:pt x="100029" y="109100"/>
                </a:lnTo>
                <a:lnTo>
                  <a:pt x="104786" y="113215"/>
                </a:lnTo>
                <a:lnTo>
                  <a:pt x="109545" y="116752"/>
                </a:lnTo>
                <a:lnTo>
                  <a:pt x="114304" y="119903"/>
                </a:lnTo>
                <a:lnTo>
                  <a:pt x="119065" y="122798"/>
                </a:lnTo>
                <a:lnTo>
                  <a:pt x="123033" y="126315"/>
                </a:lnTo>
                <a:lnTo>
                  <a:pt x="126472" y="130248"/>
                </a:lnTo>
                <a:lnTo>
                  <a:pt x="129559" y="134457"/>
                </a:lnTo>
                <a:lnTo>
                  <a:pt x="133203" y="138057"/>
                </a:lnTo>
                <a:lnTo>
                  <a:pt x="137221" y="141250"/>
                </a:lnTo>
                <a:lnTo>
                  <a:pt x="141487" y="144173"/>
                </a:lnTo>
                <a:lnTo>
                  <a:pt x="145125" y="146916"/>
                </a:lnTo>
                <a:lnTo>
                  <a:pt x="151283" y="152079"/>
                </a:lnTo>
                <a:lnTo>
                  <a:pt x="154831" y="154568"/>
                </a:lnTo>
                <a:lnTo>
                  <a:pt x="158782" y="157020"/>
                </a:lnTo>
                <a:lnTo>
                  <a:pt x="163005" y="159449"/>
                </a:lnTo>
                <a:lnTo>
                  <a:pt x="166614" y="161862"/>
                </a:lnTo>
                <a:lnTo>
                  <a:pt x="172740" y="166660"/>
                </a:lnTo>
                <a:lnTo>
                  <a:pt x="178109" y="169321"/>
                </a:lnTo>
                <a:lnTo>
                  <a:pt x="180652" y="170031"/>
                </a:lnTo>
                <a:lnTo>
                  <a:pt x="185594" y="172936"/>
                </a:lnTo>
                <a:lnTo>
                  <a:pt x="190436" y="176873"/>
                </a:lnTo>
                <a:lnTo>
                  <a:pt x="195234" y="181269"/>
                </a:lnTo>
                <a:lnTo>
                  <a:pt x="200025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0"/>
          <p:cNvSpPr/>
          <p:nvPr/>
        </p:nvSpPr>
        <p:spPr>
          <a:xfrm>
            <a:off x="4900612" y="2464593"/>
            <a:ext cx="164307" cy="228601"/>
          </a:xfrm>
          <a:custGeom>
            <a:avLst/>
            <a:gdLst/>
            <a:ahLst/>
            <a:cxnLst/>
            <a:rect l="0" t="0" r="0" b="0"/>
            <a:pathLst>
              <a:path w="164307" h="228601">
                <a:moveTo>
                  <a:pt x="164306" y="0"/>
                </a:moveTo>
                <a:lnTo>
                  <a:pt x="153664" y="10642"/>
                </a:lnTo>
                <a:lnTo>
                  <a:pt x="150862" y="12651"/>
                </a:lnTo>
                <a:lnTo>
                  <a:pt x="147406" y="14784"/>
                </a:lnTo>
                <a:lnTo>
                  <a:pt x="143514" y="17000"/>
                </a:lnTo>
                <a:lnTo>
                  <a:pt x="140126" y="20065"/>
                </a:lnTo>
                <a:lnTo>
                  <a:pt x="137074" y="23695"/>
                </a:lnTo>
                <a:lnTo>
                  <a:pt x="134245" y="27703"/>
                </a:lnTo>
                <a:lnTo>
                  <a:pt x="131566" y="31963"/>
                </a:lnTo>
                <a:lnTo>
                  <a:pt x="128986" y="36390"/>
                </a:lnTo>
                <a:lnTo>
                  <a:pt x="126471" y="40929"/>
                </a:lnTo>
                <a:lnTo>
                  <a:pt x="123208" y="46336"/>
                </a:lnTo>
                <a:lnTo>
                  <a:pt x="115349" y="58694"/>
                </a:lnTo>
                <a:lnTo>
                  <a:pt x="101999" y="79039"/>
                </a:lnTo>
                <a:lnTo>
                  <a:pt x="98162" y="86030"/>
                </a:lnTo>
                <a:lnTo>
                  <a:pt x="94810" y="93072"/>
                </a:lnTo>
                <a:lnTo>
                  <a:pt x="91782" y="100148"/>
                </a:lnTo>
                <a:lnTo>
                  <a:pt x="87381" y="107247"/>
                </a:lnTo>
                <a:lnTo>
                  <a:pt x="82067" y="114360"/>
                </a:lnTo>
                <a:lnTo>
                  <a:pt x="76143" y="121484"/>
                </a:lnTo>
                <a:lnTo>
                  <a:pt x="71399" y="128614"/>
                </a:lnTo>
                <a:lnTo>
                  <a:pt x="67443" y="135749"/>
                </a:lnTo>
                <a:lnTo>
                  <a:pt x="64012" y="142887"/>
                </a:lnTo>
                <a:lnTo>
                  <a:pt x="60137" y="150027"/>
                </a:lnTo>
                <a:lnTo>
                  <a:pt x="55967" y="157168"/>
                </a:lnTo>
                <a:lnTo>
                  <a:pt x="51598" y="164310"/>
                </a:lnTo>
                <a:lnTo>
                  <a:pt x="47099" y="170659"/>
                </a:lnTo>
                <a:lnTo>
                  <a:pt x="42512" y="176479"/>
                </a:lnTo>
                <a:lnTo>
                  <a:pt x="37866" y="181946"/>
                </a:lnTo>
                <a:lnTo>
                  <a:pt x="33975" y="187179"/>
                </a:lnTo>
                <a:lnTo>
                  <a:pt x="30588" y="192255"/>
                </a:lnTo>
                <a:lnTo>
                  <a:pt x="27536" y="197226"/>
                </a:lnTo>
                <a:lnTo>
                  <a:pt x="23914" y="202128"/>
                </a:lnTo>
                <a:lnTo>
                  <a:pt x="19911" y="206983"/>
                </a:lnTo>
                <a:lnTo>
                  <a:pt x="15655" y="211808"/>
                </a:lnTo>
                <a:lnTo>
                  <a:pt x="12024" y="215024"/>
                </a:lnTo>
                <a:lnTo>
                  <a:pt x="8810" y="217168"/>
                </a:lnTo>
                <a:lnTo>
                  <a:pt x="5873" y="218598"/>
                </a:lnTo>
                <a:lnTo>
                  <a:pt x="3915" y="220344"/>
                </a:lnTo>
                <a:lnTo>
                  <a:pt x="2610" y="222303"/>
                </a:lnTo>
                <a:lnTo>
                  <a:pt x="0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1"/>
          <p:cNvSpPr/>
          <p:nvPr/>
        </p:nvSpPr>
        <p:spPr>
          <a:xfrm>
            <a:off x="4893468" y="2693193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2"/>
          <p:cNvSpPr/>
          <p:nvPr/>
        </p:nvSpPr>
        <p:spPr>
          <a:xfrm>
            <a:off x="4686300" y="2821781"/>
            <a:ext cx="64294" cy="171451"/>
          </a:xfrm>
          <a:custGeom>
            <a:avLst/>
            <a:gdLst/>
            <a:ahLst/>
            <a:cxnLst/>
            <a:rect l="0" t="0" r="0" b="0"/>
            <a:pathLst>
              <a:path w="64294" h="171451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6" y="5654"/>
                </a:lnTo>
                <a:lnTo>
                  <a:pt x="3792" y="6151"/>
                </a:lnTo>
                <a:lnTo>
                  <a:pt x="4909" y="7275"/>
                </a:lnTo>
                <a:lnTo>
                  <a:pt x="5654" y="8819"/>
                </a:lnTo>
                <a:lnTo>
                  <a:pt x="7275" y="13444"/>
                </a:lnTo>
                <a:lnTo>
                  <a:pt x="8819" y="16900"/>
                </a:lnTo>
                <a:lnTo>
                  <a:pt x="10641" y="20792"/>
                </a:lnTo>
                <a:lnTo>
                  <a:pt x="12651" y="24180"/>
                </a:lnTo>
                <a:lnTo>
                  <a:pt x="14783" y="27232"/>
                </a:lnTo>
                <a:lnTo>
                  <a:pt x="17000" y="30061"/>
                </a:lnTo>
                <a:lnTo>
                  <a:pt x="19270" y="33535"/>
                </a:lnTo>
                <a:lnTo>
                  <a:pt x="21578" y="37438"/>
                </a:lnTo>
                <a:lnTo>
                  <a:pt x="23910" y="41627"/>
                </a:lnTo>
                <a:lnTo>
                  <a:pt x="25465" y="46007"/>
                </a:lnTo>
                <a:lnTo>
                  <a:pt x="26502" y="50515"/>
                </a:lnTo>
                <a:lnTo>
                  <a:pt x="27192" y="55108"/>
                </a:lnTo>
                <a:lnTo>
                  <a:pt x="28447" y="59757"/>
                </a:lnTo>
                <a:lnTo>
                  <a:pt x="30077" y="64444"/>
                </a:lnTo>
                <a:lnTo>
                  <a:pt x="31958" y="69157"/>
                </a:lnTo>
                <a:lnTo>
                  <a:pt x="33211" y="73886"/>
                </a:lnTo>
                <a:lnTo>
                  <a:pt x="34047" y="78626"/>
                </a:lnTo>
                <a:lnTo>
                  <a:pt x="34604" y="83373"/>
                </a:lnTo>
                <a:lnTo>
                  <a:pt x="35769" y="88920"/>
                </a:lnTo>
                <a:lnTo>
                  <a:pt x="37340" y="94998"/>
                </a:lnTo>
                <a:lnTo>
                  <a:pt x="39180" y="101432"/>
                </a:lnTo>
                <a:lnTo>
                  <a:pt x="40407" y="107309"/>
                </a:lnTo>
                <a:lnTo>
                  <a:pt x="41226" y="112814"/>
                </a:lnTo>
                <a:lnTo>
                  <a:pt x="41771" y="118072"/>
                </a:lnTo>
                <a:lnTo>
                  <a:pt x="42929" y="123165"/>
                </a:lnTo>
                <a:lnTo>
                  <a:pt x="44494" y="128147"/>
                </a:lnTo>
                <a:lnTo>
                  <a:pt x="46331" y="133056"/>
                </a:lnTo>
                <a:lnTo>
                  <a:pt x="47556" y="137123"/>
                </a:lnTo>
                <a:lnTo>
                  <a:pt x="48373" y="140628"/>
                </a:lnTo>
                <a:lnTo>
                  <a:pt x="48917" y="143758"/>
                </a:lnTo>
                <a:lnTo>
                  <a:pt x="50074" y="147432"/>
                </a:lnTo>
                <a:lnTo>
                  <a:pt x="51639" y="151469"/>
                </a:lnTo>
                <a:lnTo>
                  <a:pt x="56827" y="163555"/>
                </a:lnTo>
                <a:lnTo>
                  <a:pt x="57728" y="164599"/>
                </a:lnTo>
                <a:lnTo>
                  <a:pt x="59123" y="166089"/>
                </a:lnTo>
                <a:lnTo>
                  <a:pt x="64293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3"/>
          <p:cNvSpPr/>
          <p:nvPr/>
        </p:nvSpPr>
        <p:spPr>
          <a:xfrm>
            <a:off x="4643437" y="2914650"/>
            <a:ext cx="164307" cy="14288"/>
          </a:xfrm>
          <a:custGeom>
            <a:avLst/>
            <a:gdLst/>
            <a:ahLst/>
            <a:cxnLst/>
            <a:rect l="0" t="0" r="0" b="0"/>
            <a:pathLst>
              <a:path w="164307" h="14288">
                <a:moveTo>
                  <a:pt x="0" y="14287"/>
                </a:moveTo>
                <a:lnTo>
                  <a:pt x="87166" y="14287"/>
                </a:lnTo>
                <a:lnTo>
                  <a:pt x="92242" y="13493"/>
                </a:lnTo>
                <a:lnTo>
                  <a:pt x="96419" y="12170"/>
                </a:lnTo>
                <a:lnTo>
                  <a:pt x="99998" y="10495"/>
                </a:lnTo>
                <a:lnTo>
                  <a:pt x="104766" y="9377"/>
                </a:lnTo>
                <a:lnTo>
                  <a:pt x="110325" y="8633"/>
                </a:lnTo>
                <a:lnTo>
                  <a:pt x="116413" y="8136"/>
                </a:lnTo>
                <a:lnTo>
                  <a:pt x="122058" y="7805"/>
                </a:lnTo>
                <a:lnTo>
                  <a:pt x="132565" y="7437"/>
                </a:lnTo>
                <a:lnTo>
                  <a:pt x="136795" y="6546"/>
                </a:lnTo>
                <a:lnTo>
                  <a:pt x="140409" y="5157"/>
                </a:lnTo>
                <a:lnTo>
                  <a:pt x="143612" y="3438"/>
                </a:lnTo>
                <a:lnTo>
                  <a:pt x="147336" y="2292"/>
                </a:lnTo>
                <a:lnTo>
                  <a:pt x="151405" y="1528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4"/>
          <p:cNvSpPr/>
          <p:nvPr/>
        </p:nvSpPr>
        <p:spPr>
          <a:xfrm>
            <a:off x="4893468" y="2828925"/>
            <a:ext cx="157164" cy="150019"/>
          </a:xfrm>
          <a:custGeom>
            <a:avLst/>
            <a:gdLst/>
            <a:ahLst/>
            <a:cxnLst/>
            <a:rect l="0" t="0" r="0" b="0"/>
            <a:pathLst>
              <a:path w="157164" h="150019">
                <a:moveTo>
                  <a:pt x="0" y="0"/>
                </a:moveTo>
                <a:lnTo>
                  <a:pt x="0" y="6150"/>
                </a:lnTo>
                <a:lnTo>
                  <a:pt x="3793" y="10641"/>
                </a:lnTo>
                <a:lnTo>
                  <a:pt x="7771" y="14783"/>
                </a:lnTo>
                <a:lnTo>
                  <a:pt x="9943" y="16999"/>
                </a:lnTo>
                <a:lnTo>
                  <a:pt x="12185" y="20064"/>
                </a:lnTo>
                <a:lnTo>
                  <a:pt x="14473" y="23695"/>
                </a:lnTo>
                <a:lnTo>
                  <a:pt x="16793" y="27702"/>
                </a:lnTo>
                <a:lnTo>
                  <a:pt x="19133" y="31168"/>
                </a:lnTo>
                <a:lnTo>
                  <a:pt x="21487" y="34272"/>
                </a:lnTo>
                <a:lnTo>
                  <a:pt x="23850" y="37136"/>
                </a:lnTo>
                <a:lnTo>
                  <a:pt x="26218" y="39838"/>
                </a:lnTo>
                <a:lnTo>
                  <a:pt x="28592" y="42434"/>
                </a:lnTo>
                <a:lnTo>
                  <a:pt x="30967" y="44958"/>
                </a:lnTo>
                <a:lnTo>
                  <a:pt x="54902" y="69171"/>
                </a:lnTo>
                <a:lnTo>
                  <a:pt x="63030" y="77309"/>
                </a:lnTo>
                <a:lnTo>
                  <a:pt x="67420" y="80908"/>
                </a:lnTo>
                <a:lnTo>
                  <a:pt x="71934" y="84101"/>
                </a:lnTo>
                <a:lnTo>
                  <a:pt x="76531" y="87023"/>
                </a:lnTo>
                <a:lnTo>
                  <a:pt x="80390" y="89766"/>
                </a:lnTo>
                <a:lnTo>
                  <a:pt x="83756" y="92387"/>
                </a:lnTo>
                <a:lnTo>
                  <a:pt x="86793" y="94929"/>
                </a:lnTo>
                <a:lnTo>
                  <a:pt x="90406" y="98211"/>
                </a:lnTo>
                <a:lnTo>
                  <a:pt x="98654" y="106091"/>
                </a:lnTo>
                <a:lnTo>
                  <a:pt x="103075" y="109621"/>
                </a:lnTo>
                <a:lnTo>
                  <a:pt x="107611" y="112768"/>
                </a:lnTo>
                <a:lnTo>
                  <a:pt x="112222" y="115660"/>
                </a:lnTo>
                <a:lnTo>
                  <a:pt x="116090" y="118381"/>
                </a:lnTo>
                <a:lnTo>
                  <a:pt x="119462" y="120990"/>
                </a:lnTo>
                <a:lnTo>
                  <a:pt x="122504" y="123522"/>
                </a:lnTo>
                <a:lnTo>
                  <a:pt x="125326" y="126004"/>
                </a:lnTo>
                <a:lnTo>
                  <a:pt x="130578" y="130879"/>
                </a:lnTo>
                <a:lnTo>
                  <a:pt x="137996" y="138085"/>
                </a:lnTo>
                <a:lnTo>
                  <a:pt x="141211" y="140475"/>
                </a:lnTo>
                <a:lnTo>
                  <a:pt x="144940" y="142863"/>
                </a:lnTo>
                <a:lnTo>
                  <a:pt x="157163" y="1500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5"/>
          <p:cNvSpPr/>
          <p:nvPr/>
        </p:nvSpPr>
        <p:spPr>
          <a:xfrm>
            <a:off x="4872037" y="2821781"/>
            <a:ext cx="142876" cy="164307"/>
          </a:xfrm>
          <a:custGeom>
            <a:avLst/>
            <a:gdLst/>
            <a:ahLst/>
            <a:cxnLst/>
            <a:rect l="0" t="0" r="0" b="0"/>
            <a:pathLst>
              <a:path w="142876" h="164307">
                <a:moveTo>
                  <a:pt x="142875" y="0"/>
                </a:moveTo>
                <a:lnTo>
                  <a:pt x="136025" y="0"/>
                </a:lnTo>
                <a:lnTo>
                  <a:pt x="132026" y="3792"/>
                </a:lnTo>
                <a:lnTo>
                  <a:pt x="69987" y="65745"/>
                </a:lnTo>
                <a:lnTo>
                  <a:pt x="64914" y="71611"/>
                </a:lnTo>
                <a:lnTo>
                  <a:pt x="60739" y="77109"/>
                </a:lnTo>
                <a:lnTo>
                  <a:pt x="57161" y="82362"/>
                </a:lnTo>
                <a:lnTo>
                  <a:pt x="53189" y="87452"/>
                </a:lnTo>
                <a:lnTo>
                  <a:pt x="48953" y="92432"/>
                </a:lnTo>
                <a:lnTo>
                  <a:pt x="44541" y="97340"/>
                </a:lnTo>
                <a:lnTo>
                  <a:pt x="35406" y="107027"/>
                </a:lnTo>
                <a:lnTo>
                  <a:pt x="30748" y="111832"/>
                </a:lnTo>
                <a:lnTo>
                  <a:pt x="26849" y="116623"/>
                </a:lnTo>
                <a:lnTo>
                  <a:pt x="23456" y="121405"/>
                </a:lnTo>
                <a:lnTo>
                  <a:pt x="20400" y="126180"/>
                </a:lnTo>
                <a:lnTo>
                  <a:pt x="17569" y="130952"/>
                </a:lnTo>
                <a:lnTo>
                  <a:pt x="14887" y="135720"/>
                </a:lnTo>
                <a:lnTo>
                  <a:pt x="12306" y="140486"/>
                </a:lnTo>
                <a:lnTo>
                  <a:pt x="9792" y="144457"/>
                </a:lnTo>
                <a:lnTo>
                  <a:pt x="7322" y="147898"/>
                </a:lnTo>
                <a:lnTo>
                  <a:pt x="1446" y="155333"/>
                </a:lnTo>
                <a:lnTo>
                  <a:pt x="643" y="158466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6"/>
          <p:cNvSpPr/>
          <p:nvPr/>
        </p:nvSpPr>
        <p:spPr>
          <a:xfrm>
            <a:off x="2728912" y="2900362"/>
            <a:ext cx="242889" cy="21432"/>
          </a:xfrm>
          <a:custGeom>
            <a:avLst/>
            <a:gdLst/>
            <a:ahLst/>
            <a:cxnLst/>
            <a:rect l="0" t="0" r="0" b="0"/>
            <a:pathLst>
              <a:path w="242889" h="21432">
                <a:moveTo>
                  <a:pt x="0" y="0"/>
                </a:moveTo>
                <a:lnTo>
                  <a:pt x="6850" y="0"/>
                </a:lnTo>
                <a:lnTo>
                  <a:pt x="7741" y="794"/>
                </a:lnTo>
                <a:lnTo>
                  <a:pt x="10849" y="3792"/>
                </a:lnTo>
                <a:lnTo>
                  <a:pt x="12789" y="4910"/>
                </a:lnTo>
                <a:lnTo>
                  <a:pt x="14876" y="5654"/>
                </a:lnTo>
                <a:lnTo>
                  <a:pt x="17061" y="6151"/>
                </a:lnTo>
                <a:lnTo>
                  <a:pt x="21606" y="6702"/>
                </a:lnTo>
                <a:lnTo>
                  <a:pt x="27065" y="6948"/>
                </a:lnTo>
                <a:lnTo>
                  <a:pt x="34783" y="7057"/>
                </a:lnTo>
                <a:lnTo>
                  <a:pt x="39064" y="7879"/>
                </a:lnTo>
                <a:lnTo>
                  <a:pt x="43505" y="9222"/>
                </a:lnTo>
                <a:lnTo>
                  <a:pt x="48053" y="10910"/>
                </a:lnTo>
                <a:lnTo>
                  <a:pt x="52673" y="12036"/>
                </a:lnTo>
                <a:lnTo>
                  <a:pt x="57340" y="12786"/>
                </a:lnTo>
                <a:lnTo>
                  <a:pt x="62039" y="13287"/>
                </a:lnTo>
                <a:lnTo>
                  <a:pt x="67553" y="13620"/>
                </a:lnTo>
                <a:lnTo>
                  <a:pt x="80030" y="13991"/>
                </a:lnTo>
                <a:lnTo>
                  <a:pt x="130134" y="14276"/>
                </a:lnTo>
                <a:lnTo>
                  <a:pt x="153676" y="14285"/>
                </a:lnTo>
                <a:lnTo>
                  <a:pt x="159600" y="15080"/>
                </a:lnTo>
                <a:lnTo>
                  <a:pt x="165932" y="16403"/>
                </a:lnTo>
                <a:lnTo>
                  <a:pt x="172533" y="18079"/>
                </a:lnTo>
                <a:lnTo>
                  <a:pt x="178522" y="19197"/>
                </a:lnTo>
                <a:lnTo>
                  <a:pt x="184102" y="19942"/>
                </a:lnTo>
                <a:lnTo>
                  <a:pt x="189410" y="20438"/>
                </a:lnTo>
                <a:lnTo>
                  <a:pt x="194536" y="20769"/>
                </a:lnTo>
                <a:lnTo>
                  <a:pt x="199541" y="20990"/>
                </a:lnTo>
                <a:lnTo>
                  <a:pt x="209335" y="21235"/>
                </a:lnTo>
                <a:lnTo>
                  <a:pt x="242888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27"/>
          <p:cNvSpPr/>
          <p:nvPr/>
        </p:nvSpPr>
        <p:spPr>
          <a:xfrm>
            <a:off x="2850356" y="2828925"/>
            <a:ext cx="35720" cy="192882"/>
          </a:xfrm>
          <a:custGeom>
            <a:avLst/>
            <a:gdLst/>
            <a:ahLst/>
            <a:cxnLst/>
            <a:rect l="0" t="0" r="0" b="0"/>
            <a:pathLst>
              <a:path w="35720" h="192882">
                <a:moveTo>
                  <a:pt x="7144" y="0"/>
                </a:moveTo>
                <a:lnTo>
                  <a:pt x="26" y="0"/>
                </a:lnTo>
                <a:lnTo>
                  <a:pt x="0" y="30967"/>
                </a:lnTo>
                <a:lnTo>
                  <a:pt x="794" y="34138"/>
                </a:lnTo>
                <a:lnTo>
                  <a:pt x="2116" y="37840"/>
                </a:lnTo>
                <a:lnTo>
                  <a:pt x="3792" y="41895"/>
                </a:lnTo>
                <a:lnTo>
                  <a:pt x="4909" y="46980"/>
                </a:lnTo>
                <a:lnTo>
                  <a:pt x="5654" y="52751"/>
                </a:lnTo>
                <a:lnTo>
                  <a:pt x="6151" y="58980"/>
                </a:lnTo>
                <a:lnTo>
                  <a:pt x="6482" y="64720"/>
                </a:lnTo>
                <a:lnTo>
                  <a:pt x="6849" y="75331"/>
                </a:lnTo>
                <a:lnTo>
                  <a:pt x="7741" y="80383"/>
                </a:lnTo>
                <a:lnTo>
                  <a:pt x="9130" y="85338"/>
                </a:lnTo>
                <a:lnTo>
                  <a:pt x="10849" y="90230"/>
                </a:lnTo>
                <a:lnTo>
                  <a:pt x="11995" y="95872"/>
                </a:lnTo>
                <a:lnTo>
                  <a:pt x="12759" y="102014"/>
                </a:lnTo>
                <a:lnTo>
                  <a:pt x="13269" y="108491"/>
                </a:lnTo>
                <a:lnTo>
                  <a:pt x="13608" y="114396"/>
                </a:lnTo>
                <a:lnTo>
                  <a:pt x="13986" y="125190"/>
                </a:lnTo>
                <a:lnTo>
                  <a:pt x="14198" y="140192"/>
                </a:lnTo>
                <a:lnTo>
                  <a:pt x="15022" y="144261"/>
                </a:lnTo>
                <a:lnTo>
                  <a:pt x="16364" y="147768"/>
                </a:lnTo>
                <a:lnTo>
                  <a:pt x="18053" y="150899"/>
                </a:lnTo>
                <a:lnTo>
                  <a:pt x="19179" y="154574"/>
                </a:lnTo>
                <a:lnTo>
                  <a:pt x="19930" y="158612"/>
                </a:lnTo>
                <a:lnTo>
                  <a:pt x="20430" y="162891"/>
                </a:lnTo>
                <a:lnTo>
                  <a:pt x="20764" y="166538"/>
                </a:lnTo>
                <a:lnTo>
                  <a:pt x="20986" y="169763"/>
                </a:lnTo>
                <a:lnTo>
                  <a:pt x="21135" y="172706"/>
                </a:lnTo>
                <a:lnTo>
                  <a:pt x="22027" y="175462"/>
                </a:lnTo>
                <a:lnTo>
                  <a:pt x="23416" y="178093"/>
                </a:lnTo>
                <a:lnTo>
                  <a:pt x="27556" y="184227"/>
                </a:lnTo>
                <a:lnTo>
                  <a:pt x="28689" y="185524"/>
                </a:lnTo>
                <a:lnTo>
                  <a:pt x="30239" y="187183"/>
                </a:lnTo>
                <a:lnTo>
                  <a:pt x="35719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28"/>
          <p:cNvSpPr/>
          <p:nvPr/>
        </p:nvSpPr>
        <p:spPr>
          <a:xfrm>
            <a:off x="3021806" y="2843212"/>
            <a:ext cx="178595" cy="157164"/>
          </a:xfrm>
          <a:custGeom>
            <a:avLst/>
            <a:gdLst/>
            <a:ahLst/>
            <a:cxnLst/>
            <a:rect l="0" t="0" r="0" b="0"/>
            <a:pathLst>
              <a:path w="178595" h="157164">
                <a:moveTo>
                  <a:pt x="0" y="0"/>
                </a:moveTo>
                <a:lnTo>
                  <a:pt x="6151" y="0"/>
                </a:lnTo>
                <a:lnTo>
                  <a:pt x="10642" y="3792"/>
                </a:lnTo>
                <a:lnTo>
                  <a:pt x="12651" y="4910"/>
                </a:lnTo>
                <a:lnTo>
                  <a:pt x="16999" y="6151"/>
                </a:lnTo>
                <a:lnTo>
                  <a:pt x="21578" y="8819"/>
                </a:lnTo>
                <a:lnTo>
                  <a:pt x="26259" y="12651"/>
                </a:lnTo>
                <a:lnTo>
                  <a:pt x="30985" y="17000"/>
                </a:lnTo>
                <a:lnTo>
                  <a:pt x="34150" y="19271"/>
                </a:lnTo>
                <a:lnTo>
                  <a:pt x="37848" y="21578"/>
                </a:lnTo>
                <a:lnTo>
                  <a:pt x="41901" y="23911"/>
                </a:lnTo>
                <a:lnTo>
                  <a:pt x="45396" y="26259"/>
                </a:lnTo>
                <a:lnTo>
                  <a:pt x="48520" y="28619"/>
                </a:lnTo>
                <a:lnTo>
                  <a:pt x="51397" y="30985"/>
                </a:lnTo>
                <a:lnTo>
                  <a:pt x="56710" y="35732"/>
                </a:lnTo>
                <a:lnTo>
                  <a:pt x="59237" y="38109"/>
                </a:lnTo>
                <a:lnTo>
                  <a:pt x="61717" y="41281"/>
                </a:lnTo>
                <a:lnTo>
                  <a:pt x="64163" y="44983"/>
                </a:lnTo>
                <a:lnTo>
                  <a:pt x="66588" y="49039"/>
                </a:lnTo>
                <a:lnTo>
                  <a:pt x="69792" y="52536"/>
                </a:lnTo>
                <a:lnTo>
                  <a:pt x="73515" y="55662"/>
                </a:lnTo>
                <a:lnTo>
                  <a:pt x="77585" y="58539"/>
                </a:lnTo>
                <a:lnTo>
                  <a:pt x="81092" y="62045"/>
                </a:lnTo>
                <a:lnTo>
                  <a:pt x="84224" y="65970"/>
                </a:lnTo>
                <a:lnTo>
                  <a:pt x="87105" y="70173"/>
                </a:lnTo>
                <a:lnTo>
                  <a:pt x="90614" y="73770"/>
                </a:lnTo>
                <a:lnTo>
                  <a:pt x="94540" y="76961"/>
                </a:lnTo>
                <a:lnTo>
                  <a:pt x="98746" y="79883"/>
                </a:lnTo>
                <a:lnTo>
                  <a:pt x="102343" y="82624"/>
                </a:lnTo>
                <a:lnTo>
                  <a:pt x="105535" y="85245"/>
                </a:lnTo>
                <a:lnTo>
                  <a:pt x="108457" y="87786"/>
                </a:lnTo>
                <a:lnTo>
                  <a:pt x="111198" y="90274"/>
                </a:lnTo>
                <a:lnTo>
                  <a:pt x="116361" y="95155"/>
                </a:lnTo>
                <a:lnTo>
                  <a:pt x="118849" y="98362"/>
                </a:lnTo>
                <a:lnTo>
                  <a:pt x="121301" y="102087"/>
                </a:lnTo>
                <a:lnTo>
                  <a:pt x="123730" y="106158"/>
                </a:lnTo>
                <a:lnTo>
                  <a:pt x="126937" y="109666"/>
                </a:lnTo>
                <a:lnTo>
                  <a:pt x="130662" y="112798"/>
                </a:lnTo>
                <a:lnTo>
                  <a:pt x="134733" y="115680"/>
                </a:lnTo>
                <a:lnTo>
                  <a:pt x="138241" y="118395"/>
                </a:lnTo>
                <a:lnTo>
                  <a:pt x="141373" y="120999"/>
                </a:lnTo>
                <a:lnTo>
                  <a:pt x="144255" y="123528"/>
                </a:lnTo>
                <a:lnTo>
                  <a:pt x="146970" y="126008"/>
                </a:lnTo>
                <a:lnTo>
                  <a:pt x="152103" y="130881"/>
                </a:lnTo>
                <a:lnTo>
                  <a:pt x="166661" y="145248"/>
                </a:lnTo>
                <a:lnTo>
                  <a:pt x="169051" y="146839"/>
                </a:lnTo>
                <a:lnTo>
                  <a:pt x="173823" y="148605"/>
                </a:lnTo>
                <a:lnTo>
                  <a:pt x="175413" y="149870"/>
                </a:lnTo>
                <a:lnTo>
                  <a:pt x="176473" y="151507"/>
                </a:lnTo>
                <a:lnTo>
                  <a:pt x="178594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29"/>
          <p:cNvSpPr/>
          <p:nvPr/>
        </p:nvSpPr>
        <p:spPr>
          <a:xfrm>
            <a:off x="3086100" y="2828925"/>
            <a:ext cx="107157" cy="178594"/>
          </a:xfrm>
          <a:custGeom>
            <a:avLst/>
            <a:gdLst/>
            <a:ahLst/>
            <a:cxnLst/>
            <a:rect l="0" t="0" r="0" b="0"/>
            <a:pathLst>
              <a:path w="107157" h="178594">
                <a:moveTo>
                  <a:pt x="107156" y="0"/>
                </a:moveTo>
                <a:lnTo>
                  <a:pt x="100306" y="0"/>
                </a:lnTo>
                <a:lnTo>
                  <a:pt x="98026" y="2116"/>
                </a:lnTo>
                <a:lnTo>
                  <a:pt x="96307" y="3792"/>
                </a:lnTo>
                <a:lnTo>
                  <a:pt x="95161" y="5703"/>
                </a:lnTo>
                <a:lnTo>
                  <a:pt x="93887" y="9943"/>
                </a:lnTo>
                <a:lnTo>
                  <a:pt x="91204" y="14473"/>
                </a:lnTo>
                <a:lnTo>
                  <a:pt x="89378" y="16792"/>
                </a:lnTo>
                <a:lnTo>
                  <a:pt x="88160" y="19926"/>
                </a:lnTo>
                <a:lnTo>
                  <a:pt x="87348" y="23603"/>
                </a:lnTo>
                <a:lnTo>
                  <a:pt x="86807" y="27641"/>
                </a:lnTo>
                <a:lnTo>
                  <a:pt x="84859" y="31921"/>
                </a:lnTo>
                <a:lnTo>
                  <a:pt x="81972" y="36362"/>
                </a:lnTo>
                <a:lnTo>
                  <a:pt x="78460" y="40910"/>
                </a:lnTo>
                <a:lnTo>
                  <a:pt x="74532" y="45529"/>
                </a:lnTo>
                <a:lnTo>
                  <a:pt x="70325" y="50196"/>
                </a:lnTo>
                <a:lnTo>
                  <a:pt x="65933" y="54896"/>
                </a:lnTo>
                <a:lnTo>
                  <a:pt x="62212" y="59616"/>
                </a:lnTo>
                <a:lnTo>
                  <a:pt x="58937" y="64350"/>
                </a:lnTo>
                <a:lnTo>
                  <a:pt x="55960" y="69093"/>
                </a:lnTo>
                <a:lnTo>
                  <a:pt x="53181" y="74637"/>
                </a:lnTo>
                <a:lnTo>
                  <a:pt x="50535" y="80714"/>
                </a:lnTo>
                <a:lnTo>
                  <a:pt x="47978" y="87147"/>
                </a:lnTo>
                <a:lnTo>
                  <a:pt x="45479" y="93023"/>
                </a:lnTo>
                <a:lnTo>
                  <a:pt x="40585" y="103785"/>
                </a:lnTo>
                <a:lnTo>
                  <a:pt x="33368" y="118769"/>
                </a:lnTo>
                <a:lnTo>
                  <a:pt x="19052" y="147611"/>
                </a:lnTo>
                <a:lnTo>
                  <a:pt x="16670" y="151589"/>
                </a:lnTo>
                <a:lnTo>
                  <a:pt x="14288" y="155034"/>
                </a:lnTo>
                <a:lnTo>
                  <a:pt x="11907" y="158125"/>
                </a:lnTo>
                <a:lnTo>
                  <a:pt x="9525" y="160979"/>
                </a:lnTo>
                <a:lnTo>
                  <a:pt x="7144" y="163675"/>
                </a:lnTo>
                <a:lnTo>
                  <a:pt x="1411" y="169914"/>
                </a:lnTo>
                <a:lnTo>
                  <a:pt x="940" y="171219"/>
                </a:lnTo>
                <a:lnTo>
                  <a:pt x="278" y="176056"/>
                </a:lnTo>
                <a:lnTo>
                  <a:pt x="0" y="1785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0"/>
          <p:cNvSpPr/>
          <p:nvPr/>
        </p:nvSpPr>
        <p:spPr>
          <a:xfrm>
            <a:off x="3036093" y="3157537"/>
            <a:ext cx="264193" cy="321372"/>
          </a:xfrm>
          <a:custGeom>
            <a:avLst/>
            <a:gdLst/>
            <a:ahLst/>
            <a:cxnLst/>
            <a:rect l="0" t="0" r="0" b="0"/>
            <a:pathLst>
              <a:path w="264193" h="321372">
                <a:moveTo>
                  <a:pt x="178594" y="0"/>
                </a:moveTo>
                <a:lnTo>
                  <a:pt x="154683" y="0"/>
                </a:lnTo>
                <a:lnTo>
                  <a:pt x="152335" y="794"/>
                </a:lnTo>
                <a:lnTo>
                  <a:pt x="145237" y="4909"/>
                </a:lnTo>
                <a:lnTo>
                  <a:pt x="140485" y="6151"/>
                </a:lnTo>
                <a:lnTo>
                  <a:pt x="133348" y="6849"/>
                </a:lnTo>
                <a:lnTo>
                  <a:pt x="126470" y="7013"/>
                </a:lnTo>
                <a:lnTo>
                  <a:pt x="7537" y="7144"/>
                </a:lnTo>
                <a:lnTo>
                  <a:pt x="7222" y="12847"/>
                </a:lnTo>
                <a:lnTo>
                  <a:pt x="7154" y="27729"/>
                </a:lnTo>
                <a:lnTo>
                  <a:pt x="5032" y="36401"/>
                </a:lnTo>
                <a:lnTo>
                  <a:pt x="2237" y="44753"/>
                </a:lnTo>
                <a:lnTo>
                  <a:pt x="663" y="54712"/>
                </a:lnTo>
                <a:lnTo>
                  <a:pt x="295" y="62946"/>
                </a:lnTo>
                <a:lnTo>
                  <a:pt x="88" y="76506"/>
                </a:lnTo>
                <a:lnTo>
                  <a:pt x="0" y="158419"/>
                </a:lnTo>
                <a:lnTo>
                  <a:pt x="794" y="160382"/>
                </a:lnTo>
                <a:lnTo>
                  <a:pt x="2117" y="161690"/>
                </a:lnTo>
                <a:lnTo>
                  <a:pt x="5704" y="163937"/>
                </a:lnTo>
                <a:lnTo>
                  <a:pt x="9943" y="167582"/>
                </a:lnTo>
                <a:lnTo>
                  <a:pt x="12185" y="168871"/>
                </a:lnTo>
                <a:lnTo>
                  <a:pt x="16793" y="170304"/>
                </a:lnTo>
                <a:lnTo>
                  <a:pt x="23849" y="171110"/>
                </a:lnTo>
                <a:lnTo>
                  <a:pt x="30708" y="169182"/>
                </a:lnTo>
                <a:lnTo>
                  <a:pt x="34760" y="167557"/>
                </a:lnTo>
                <a:lnTo>
                  <a:pt x="39048" y="165680"/>
                </a:lnTo>
                <a:lnTo>
                  <a:pt x="48047" y="161477"/>
                </a:lnTo>
                <a:lnTo>
                  <a:pt x="52669" y="160039"/>
                </a:lnTo>
                <a:lnTo>
                  <a:pt x="57337" y="159080"/>
                </a:lnTo>
                <a:lnTo>
                  <a:pt x="62038" y="158441"/>
                </a:lnTo>
                <a:lnTo>
                  <a:pt x="66758" y="157221"/>
                </a:lnTo>
                <a:lnTo>
                  <a:pt x="71493" y="155614"/>
                </a:lnTo>
                <a:lnTo>
                  <a:pt x="76237" y="153749"/>
                </a:lnTo>
                <a:lnTo>
                  <a:pt x="87858" y="149560"/>
                </a:lnTo>
                <a:lnTo>
                  <a:pt x="114722" y="140403"/>
                </a:lnTo>
                <a:lnTo>
                  <a:pt x="120931" y="138846"/>
                </a:lnTo>
                <a:lnTo>
                  <a:pt x="126658" y="137807"/>
                </a:lnTo>
                <a:lnTo>
                  <a:pt x="132064" y="137115"/>
                </a:lnTo>
                <a:lnTo>
                  <a:pt x="138049" y="136654"/>
                </a:lnTo>
                <a:lnTo>
                  <a:pt x="144420" y="136346"/>
                </a:lnTo>
                <a:lnTo>
                  <a:pt x="157056" y="136004"/>
                </a:lnTo>
                <a:lnTo>
                  <a:pt x="167963" y="135853"/>
                </a:lnTo>
                <a:lnTo>
                  <a:pt x="173888" y="136606"/>
                </a:lnTo>
                <a:lnTo>
                  <a:pt x="180219" y="137902"/>
                </a:lnTo>
                <a:lnTo>
                  <a:pt x="186821" y="139560"/>
                </a:lnTo>
                <a:lnTo>
                  <a:pt x="192810" y="141458"/>
                </a:lnTo>
                <a:lnTo>
                  <a:pt x="198390" y="143518"/>
                </a:lnTo>
                <a:lnTo>
                  <a:pt x="203698" y="145685"/>
                </a:lnTo>
                <a:lnTo>
                  <a:pt x="208824" y="147924"/>
                </a:lnTo>
                <a:lnTo>
                  <a:pt x="218752" y="152527"/>
                </a:lnTo>
                <a:lnTo>
                  <a:pt x="233267" y="159582"/>
                </a:lnTo>
                <a:lnTo>
                  <a:pt x="237268" y="162744"/>
                </a:lnTo>
                <a:lnTo>
                  <a:pt x="243830" y="170491"/>
                </a:lnTo>
                <a:lnTo>
                  <a:pt x="251986" y="179986"/>
                </a:lnTo>
                <a:lnTo>
                  <a:pt x="256986" y="187415"/>
                </a:lnTo>
                <a:lnTo>
                  <a:pt x="259430" y="191618"/>
                </a:lnTo>
                <a:lnTo>
                  <a:pt x="261060" y="196802"/>
                </a:lnTo>
                <a:lnTo>
                  <a:pt x="262146" y="202639"/>
                </a:lnTo>
                <a:lnTo>
                  <a:pt x="262871" y="208911"/>
                </a:lnTo>
                <a:lnTo>
                  <a:pt x="263354" y="214681"/>
                </a:lnTo>
                <a:lnTo>
                  <a:pt x="263675" y="220114"/>
                </a:lnTo>
                <a:lnTo>
                  <a:pt x="264033" y="230385"/>
                </a:lnTo>
                <a:lnTo>
                  <a:pt x="264192" y="240241"/>
                </a:lnTo>
                <a:lnTo>
                  <a:pt x="262647" y="245092"/>
                </a:lnTo>
                <a:lnTo>
                  <a:pt x="256697" y="254715"/>
                </a:lnTo>
                <a:lnTo>
                  <a:pt x="250877" y="264284"/>
                </a:lnTo>
                <a:lnTo>
                  <a:pt x="244851" y="273828"/>
                </a:lnTo>
                <a:lnTo>
                  <a:pt x="236881" y="283362"/>
                </a:lnTo>
                <a:lnTo>
                  <a:pt x="232533" y="287333"/>
                </a:lnTo>
                <a:lnTo>
                  <a:pt x="228048" y="290774"/>
                </a:lnTo>
                <a:lnTo>
                  <a:pt x="223469" y="293862"/>
                </a:lnTo>
                <a:lnTo>
                  <a:pt x="218830" y="296714"/>
                </a:lnTo>
                <a:lnTo>
                  <a:pt x="214149" y="299410"/>
                </a:lnTo>
                <a:lnTo>
                  <a:pt x="204715" y="304521"/>
                </a:lnTo>
                <a:lnTo>
                  <a:pt x="195230" y="309438"/>
                </a:lnTo>
                <a:lnTo>
                  <a:pt x="190479" y="311067"/>
                </a:lnTo>
                <a:lnTo>
                  <a:pt x="185723" y="312153"/>
                </a:lnTo>
                <a:lnTo>
                  <a:pt x="180966" y="312877"/>
                </a:lnTo>
                <a:lnTo>
                  <a:pt x="175413" y="314154"/>
                </a:lnTo>
                <a:lnTo>
                  <a:pt x="169329" y="315798"/>
                </a:lnTo>
                <a:lnTo>
                  <a:pt x="162893" y="317688"/>
                </a:lnTo>
                <a:lnTo>
                  <a:pt x="157014" y="318949"/>
                </a:lnTo>
                <a:lnTo>
                  <a:pt x="151507" y="319789"/>
                </a:lnTo>
                <a:lnTo>
                  <a:pt x="146249" y="320349"/>
                </a:lnTo>
                <a:lnTo>
                  <a:pt x="140362" y="320722"/>
                </a:lnTo>
                <a:lnTo>
                  <a:pt x="134056" y="320971"/>
                </a:lnTo>
                <a:lnTo>
                  <a:pt x="114410" y="321371"/>
                </a:lnTo>
                <a:lnTo>
                  <a:pt x="109611" y="320610"/>
                </a:lnTo>
                <a:lnTo>
                  <a:pt x="104031" y="319309"/>
                </a:lnTo>
                <a:lnTo>
                  <a:pt x="97929" y="317647"/>
                </a:lnTo>
                <a:lnTo>
                  <a:pt x="93067" y="316540"/>
                </a:lnTo>
                <a:lnTo>
                  <a:pt x="85549" y="315309"/>
                </a:lnTo>
                <a:lnTo>
                  <a:pt x="77445" y="312646"/>
                </a:lnTo>
                <a:lnTo>
                  <a:pt x="69345" y="309610"/>
                </a:lnTo>
                <a:lnTo>
                  <a:pt x="63099" y="308261"/>
                </a:lnTo>
                <a:lnTo>
                  <a:pt x="57678" y="305545"/>
                </a:lnTo>
                <a:lnTo>
                  <a:pt x="55121" y="303709"/>
                </a:lnTo>
                <a:lnTo>
                  <a:pt x="50163" y="301669"/>
                </a:lnTo>
                <a:lnTo>
                  <a:pt x="47730" y="301125"/>
                </a:lnTo>
                <a:lnTo>
                  <a:pt x="46107" y="299969"/>
                </a:lnTo>
                <a:lnTo>
                  <a:pt x="45026" y="298404"/>
                </a:lnTo>
                <a:lnTo>
                  <a:pt x="44305" y="296568"/>
                </a:lnTo>
                <a:lnTo>
                  <a:pt x="43030" y="295343"/>
                </a:lnTo>
                <a:lnTo>
                  <a:pt x="41387" y="294527"/>
                </a:lnTo>
                <a:lnTo>
                  <a:pt x="39498" y="293982"/>
                </a:lnTo>
                <a:lnTo>
                  <a:pt x="38238" y="292826"/>
                </a:lnTo>
                <a:lnTo>
                  <a:pt x="37399" y="291261"/>
                </a:lnTo>
                <a:lnTo>
                  <a:pt x="35719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1"/>
          <p:cNvSpPr/>
          <p:nvPr/>
        </p:nvSpPr>
        <p:spPr>
          <a:xfrm>
            <a:off x="3386137" y="3250406"/>
            <a:ext cx="235745" cy="200026"/>
          </a:xfrm>
          <a:custGeom>
            <a:avLst/>
            <a:gdLst/>
            <a:ahLst/>
            <a:cxnLst/>
            <a:rect l="0" t="0" r="0" b="0"/>
            <a:pathLst>
              <a:path w="235745" h="200026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2" y="6849"/>
                </a:lnTo>
                <a:lnTo>
                  <a:pt x="5703" y="8535"/>
                </a:lnTo>
                <a:lnTo>
                  <a:pt x="9943" y="14641"/>
                </a:lnTo>
                <a:lnTo>
                  <a:pt x="14474" y="20530"/>
                </a:lnTo>
                <a:lnTo>
                  <a:pt x="16792" y="23212"/>
                </a:lnTo>
                <a:lnTo>
                  <a:pt x="23603" y="28308"/>
                </a:lnTo>
                <a:lnTo>
                  <a:pt x="27641" y="30778"/>
                </a:lnTo>
                <a:lnTo>
                  <a:pt x="34246" y="35639"/>
                </a:lnTo>
                <a:lnTo>
                  <a:pt x="37118" y="38047"/>
                </a:lnTo>
                <a:lnTo>
                  <a:pt x="39827" y="41239"/>
                </a:lnTo>
                <a:lnTo>
                  <a:pt x="42426" y="44956"/>
                </a:lnTo>
                <a:lnTo>
                  <a:pt x="44953" y="49020"/>
                </a:lnTo>
                <a:lnTo>
                  <a:pt x="48225" y="53317"/>
                </a:lnTo>
                <a:lnTo>
                  <a:pt x="51994" y="57770"/>
                </a:lnTo>
                <a:lnTo>
                  <a:pt x="56094" y="62326"/>
                </a:lnTo>
                <a:lnTo>
                  <a:pt x="64882" y="71621"/>
                </a:lnTo>
                <a:lnTo>
                  <a:pt x="79668" y="86731"/>
                </a:lnTo>
                <a:lnTo>
                  <a:pt x="83274" y="89571"/>
                </a:lnTo>
                <a:lnTo>
                  <a:pt x="87266" y="92257"/>
                </a:lnTo>
                <a:lnTo>
                  <a:pt x="91515" y="94842"/>
                </a:lnTo>
                <a:lnTo>
                  <a:pt x="95935" y="98153"/>
                </a:lnTo>
                <a:lnTo>
                  <a:pt x="100469" y="101948"/>
                </a:lnTo>
                <a:lnTo>
                  <a:pt x="105080" y="106065"/>
                </a:lnTo>
                <a:lnTo>
                  <a:pt x="109741" y="109604"/>
                </a:lnTo>
                <a:lnTo>
                  <a:pt x="114435" y="112757"/>
                </a:lnTo>
                <a:lnTo>
                  <a:pt x="119153" y="115652"/>
                </a:lnTo>
                <a:lnTo>
                  <a:pt x="123885" y="119170"/>
                </a:lnTo>
                <a:lnTo>
                  <a:pt x="128628" y="123103"/>
                </a:lnTo>
                <a:lnTo>
                  <a:pt x="133377" y="127312"/>
                </a:lnTo>
                <a:lnTo>
                  <a:pt x="138130" y="130913"/>
                </a:lnTo>
                <a:lnTo>
                  <a:pt x="142887" y="134106"/>
                </a:lnTo>
                <a:lnTo>
                  <a:pt x="147646" y="137029"/>
                </a:lnTo>
                <a:lnTo>
                  <a:pt x="152405" y="140565"/>
                </a:lnTo>
                <a:lnTo>
                  <a:pt x="157166" y="144510"/>
                </a:lnTo>
                <a:lnTo>
                  <a:pt x="161927" y="148727"/>
                </a:lnTo>
                <a:lnTo>
                  <a:pt x="166689" y="152333"/>
                </a:lnTo>
                <a:lnTo>
                  <a:pt x="171451" y="155530"/>
                </a:lnTo>
                <a:lnTo>
                  <a:pt x="176213" y="158456"/>
                </a:lnTo>
                <a:lnTo>
                  <a:pt x="180182" y="161199"/>
                </a:lnTo>
                <a:lnTo>
                  <a:pt x="186708" y="166365"/>
                </a:lnTo>
                <a:lnTo>
                  <a:pt x="190353" y="168854"/>
                </a:lnTo>
                <a:lnTo>
                  <a:pt x="194371" y="171306"/>
                </a:lnTo>
                <a:lnTo>
                  <a:pt x="198637" y="173735"/>
                </a:lnTo>
                <a:lnTo>
                  <a:pt x="205494" y="178551"/>
                </a:lnTo>
                <a:lnTo>
                  <a:pt x="211980" y="183337"/>
                </a:lnTo>
                <a:lnTo>
                  <a:pt x="215933" y="185724"/>
                </a:lnTo>
                <a:lnTo>
                  <a:pt x="220156" y="188110"/>
                </a:lnTo>
                <a:lnTo>
                  <a:pt x="222970" y="190494"/>
                </a:lnTo>
                <a:lnTo>
                  <a:pt x="224847" y="192877"/>
                </a:lnTo>
                <a:lnTo>
                  <a:pt x="226098" y="195260"/>
                </a:lnTo>
                <a:lnTo>
                  <a:pt x="227726" y="196848"/>
                </a:lnTo>
                <a:lnTo>
                  <a:pt x="229605" y="197907"/>
                </a:lnTo>
                <a:lnTo>
                  <a:pt x="235744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2"/>
          <p:cNvSpPr/>
          <p:nvPr/>
        </p:nvSpPr>
        <p:spPr>
          <a:xfrm>
            <a:off x="3421856" y="3214687"/>
            <a:ext cx="200026" cy="250032"/>
          </a:xfrm>
          <a:custGeom>
            <a:avLst/>
            <a:gdLst/>
            <a:ahLst/>
            <a:cxnLst/>
            <a:rect l="0" t="0" r="0" b="0"/>
            <a:pathLst>
              <a:path w="200026" h="250032">
                <a:moveTo>
                  <a:pt x="200025" y="0"/>
                </a:moveTo>
                <a:lnTo>
                  <a:pt x="193874" y="0"/>
                </a:lnTo>
                <a:lnTo>
                  <a:pt x="193543" y="794"/>
                </a:lnTo>
                <a:lnTo>
                  <a:pt x="193175" y="3792"/>
                </a:lnTo>
                <a:lnTo>
                  <a:pt x="192283" y="4909"/>
                </a:lnTo>
                <a:lnTo>
                  <a:pt x="190895" y="5654"/>
                </a:lnTo>
                <a:lnTo>
                  <a:pt x="189176" y="6151"/>
                </a:lnTo>
                <a:lnTo>
                  <a:pt x="188030" y="7276"/>
                </a:lnTo>
                <a:lnTo>
                  <a:pt x="187265" y="8819"/>
                </a:lnTo>
                <a:lnTo>
                  <a:pt x="185623" y="13445"/>
                </a:lnTo>
                <a:lnTo>
                  <a:pt x="182247" y="20792"/>
                </a:lnTo>
                <a:lnTo>
                  <a:pt x="179442" y="24974"/>
                </a:lnTo>
                <a:lnTo>
                  <a:pt x="175984" y="29349"/>
                </a:lnTo>
                <a:lnTo>
                  <a:pt x="172091" y="33854"/>
                </a:lnTo>
                <a:lnTo>
                  <a:pt x="168702" y="38444"/>
                </a:lnTo>
                <a:lnTo>
                  <a:pt x="165650" y="43092"/>
                </a:lnTo>
                <a:lnTo>
                  <a:pt x="162820" y="47778"/>
                </a:lnTo>
                <a:lnTo>
                  <a:pt x="155444" y="59335"/>
                </a:lnTo>
                <a:lnTo>
                  <a:pt x="123724" y="107284"/>
                </a:lnTo>
                <a:lnTo>
                  <a:pt x="118201" y="114385"/>
                </a:lnTo>
                <a:lnTo>
                  <a:pt x="112138" y="121501"/>
                </a:lnTo>
                <a:lnTo>
                  <a:pt x="105715" y="128625"/>
                </a:lnTo>
                <a:lnTo>
                  <a:pt x="99845" y="135756"/>
                </a:lnTo>
                <a:lnTo>
                  <a:pt x="94345" y="142892"/>
                </a:lnTo>
                <a:lnTo>
                  <a:pt x="89090" y="150030"/>
                </a:lnTo>
                <a:lnTo>
                  <a:pt x="84000" y="156377"/>
                </a:lnTo>
                <a:lnTo>
                  <a:pt x="79019" y="162195"/>
                </a:lnTo>
                <a:lnTo>
                  <a:pt x="74110" y="167661"/>
                </a:lnTo>
                <a:lnTo>
                  <a:pt x="69251" y="173687"/>
                </a:lnTo>
                <a:lnTo>
                  <a:pt x="64423" y="180085"/>
                </a:lnTo>
                <a:lnTo>
                  <a:pt x="59618" y="186732"/>
                </a:lnTo>
                <a:lnTo>
                  <a:pt x="55620" y="192750"/>
                </a:lnTo>
                <a:lnTo>
                  <a:pt x="52161" y="198350"/>
                </a:lnTo>
                <a:lnTo>
                  <a:pt x="49061" y="203671"/>
                </a:lnTo>
                <a:lnTo>
                  <a:pt x="45408" y="208012"/>
                </a:lnTo>
                <a:lnTo>
                  <a:pt x="41384" y="211700"/>
                </a:lnTo>
                <a:lnTo>
                  <a:pt x="37114" y="214952"/>
                </a:lnTo>
                <a:lnTo>
                  <a:pt x="32680" y="218708"/>
                </a:lnTo>
                <a:lnTo>
                  <a:pt x="28137" y="222799"/>
                </a:lnTo>
                <a:lnTo>
                  <a:pt x="16274" y="234025"/>
                </a:lnTo>
                <a:lnTo>
                  <a:pt x="13231" y="236979"/>
                </a:lnTo>
                <a:lnTo>
                  <a:pt x="11202" y="239742"/>
                </a:lnTo>
                <a:lnTo>
                  <a:pt x="8947" y="244929"/>
                </a:lnTo>
                <a:lnTo>
                  <a:pt x="7552" y="246630"/>
                </a:lnTo>
                <a:lnTo>
                  <a:pt x="5828" y="247764"/>
                </a:lnTo>
                <a:lnTo>
                  <a:pt x="0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3"/>
          <p:cNvSpPr/>
          <p:nvPr/>
        </p:nvSpPr>
        <p:spPr>
          <a:xfrm>
            <a:off x="3729037" y="3321843"/>
            <a:ext cx="192882" cy="1"/>
          </a:xfrm>
          <a:custGeom>
            <a:avLst/>
            <a:gdLst/>
            <a:ahLst/>
            <a:cxnLst/>
            <a:rect l="0" t="0" r="0" b="0"/>
            <a:pathLst>
              <a:path w="192882" h="1">
                <a:moveTo>
                  <a:pt x="0" y="0"/>
                </a:move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4"/>
          <p:cNvSpPr/>
          <p:nvPr/>
        </p:nvSpPr>
        <p:spPr>
          <a:xfrm>
            <a:off x="3764756" y="3393281"/>
            <a:ext cx="200026" cy="14288"/>
          </a:xfrm>
          <a:custGeom>
            <a:avLst/>
            <a:gdLst/>
            <a:ahLst/>
            <a:cxnLst/>
            <a:rect l="0" t="0" r="0" b="0"/>
            <a:pathLst>
              <a:path w="200026" h="14288">
                <a:moveTo>
                  <a:pt x="0" y="14287"/>
                </a:moveTo>
                <a:lnTo>
                  <a:pt x="65829" y="14287"/>
                </a:lnTo>
                <a:lnTo>
                  <a:pt x="71667" y="13494"/>
                </a:lnTo>
                <a:lnTo>
                  <a:pt x="77147" y="12171"/>
                </a:lnTo>
                <a:lnTo>
                  <a:pt x="82387" y="10495"/>
                </a:lnTo>
                <a:lnTo>
                  <a:pt x="88263" y="9377"/>
                </a:lnTo>
                <a:lnTo>
                  <a:pt x="94560" y="8633"/>
                </a:lnTo>
                <a:lnTo>
                  <a:pt x="101140" y="8136"/>
                </a:lnTo>
                <a:lnTo>
                  <a:pt x="107114" y="7805"/>
                </a:lnTo>
                <a:lnTo>
                  <a:pt x="117986" y="7438"/>
                </a:lnTo>
                <a:lnTo>
                  <a:pt x="123900" y="6546"/>
                </a:lnTo>
                <a:lnTo>
                  <a:pt x="130226" y="5158"/>
                </a:lnTo>
                <a:lnTo>
                  <a:pt x="136823" y="3438"/>
                </a:lnTo>
                <a:lnTo>
                  <a:pt x="143603" y="2292"/>
                </a:lnTo>
                <a:lnTo>
                  <a:pt x="150504" y="1528"/>
                </a:lnTo>
                <a:lnTo>
                  <a:pt x="157486" y="1019"/>
                </a:lnTo>
                <a:lnTo>
                  <a:pt x="163728" y="679"/>
                </a:lnTo>
                <a:lnTo>
                  <a:pt x="174897" y="301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35"/>
          <p:cNvSpPr/>
          <p:nvPr/>
        </p:nvSpPr>
        <p:spPr>
          <a:xfrm>
            <a:off x="4073047" y="3236118"/>
            <a:ext cx="198789" cy="221458"/>
          </a:xfrm>
          <a:custGeom>
            <a:avLst/>
            <a:gdLst/>
            <a:ahLst/>
            <a:cxnLst/>
            <a:rect l="0" t="0" r="0" b="0"/>
            <a:pathLst>
              <a:path w="198789" h="221458">
                <a:moveTo>
                  <a:pt x="70328" y="0"/>
                </a:moveTo>
                <a:lnTo>
                  <a:pt x="59686" y="0"/>
                </a:lnTo>
                <a:lnTo>
                  <a:pt x="58470" y="794"/>
                </a:lnTo>
                <a:lnTo>
                  <a:pt x="57660" y="2117"/>
                </a:lnTo>
                <a:lnTo>
                  <a:pt x="57121" y="3792"/>
                </a:lnTo>
                <a:lnTo>
                  <a:pt x="55966" y="4910"/>
                </a:lnTo>
                <a:lnTo>
                  <a:pt x="54404" y="5655"/>
                </a:lnTo>
                <a:lnTo>
                  <a:pt x="52568" y="6151"/>
                </a:lnTo>
                <a:lnTo>
                  <a:pt x="51344" y="7276"/>
                </a:lnTo>
                <a:lnTo>
                  <a:pt x="50528" y="8819"/>
                </a:lnTo>
                <a:lnTo>
                  <a:pt x="49984" y="10642"/>
                </a:lnTo>
                <a:lnTo>
                  <a:pt x="45146" y="16901"/>
                </a:lnTo>
                <a:lnTo>
                  <a:pt x="38498" y="24181"/>
                </a:lnTo>
                <a:lnTo>
                  <a:pt x="32898" y="30062"/>
                </a:lnTo>
                <a:lnTo>
                  <a:pt x="30294" y="33535"/>
                </a:lnTo>
                <a:lnTo>
                  <a:pt x="27763" y="37438"/>
                </a:lnTo>
                <a:lnTo>
                  <a:pt x="25282" y="41628"/>
                </a:lnTo>
                <a:lnTo>
                  <a:pt x="23629" y="46008"/>
                </a:lnTo>
                <a:lnTo>
                  <a:pt x="22526" y="50516"/>
                </a:lnTo>
                <a:lnTo>
                  <a:pt x="21791" y="55109"/>
                </a:lnTo>
                <a:lnTo>
                  <a:pt x="20507" y="59758"/>
                </a:lnTo>
                <a:lnTo>
                  <a:pt x="18858" y="64445"/>
                </a:lnTo>
                <a:lnTo>
                  <a:pt x="16964" y="69157"/>
                </a:lnTo>
                <a:lnTo>
                  <a:pt x="14908" y="73092"/>
                </a:lnTo>
                <a:lnTo>
                  <a:pt x="10507" y="79581"/>
                </a:lnTo>
                <a:lnTo>
                  <a:pt x="9016" y="83217"/>
                </a:lnTo>
                <a:lnTo>
                  <a:pt x="8022" y="87228"/>
                </a:lnTo>
                <a:lnTo>
                  <a:pt x="7359" y="91489"/>
                </a:lnTo>
                <a:lnTo>
                  <a:pt x="6124" y="95918"/>
                </a:lnTo>
                <a:lnTo>
                  <a:pt x="4506" y="100458"/>
                </a:lnTo>
                <a:lnTo>
                  <a:pt x="2634" y="105072"/>
                </a:lnTo>
                <a:lnTo>
                  <a:pt x="1386" y="108942"/>
                </a:lnTo>
                <a:lnTo>
                  <a:pt x="0" y="115358"/>
                </a:lnTo>
                <a:lnTo>
                  <a:pt x="424" y="118974"/>
                </a:lnTo>
                <a:lnTo>
                  <a:pt x="1500" y="122973"/>
                </a:lnTo>
                <a:lnTo>
                  <a:pt x="3011" y="127226"/>
                </a:lnTo>
                <a:lnTo>
                  <a:pt x="4019" y="131648"/>
                </a:lnTo>
                <a:lnTo>
                  <a:pt x="4690" y="136185"/>
                </a:lnTo>
                <a:lnTo>
                  <a:pt x="5138" y="140796"/>
                </a:lnTo>
                <a:lnTo>
                  <a:pt x="5437" y="144664"/>
                </a:lnTo>
                <a:lnTo>
                  <a:pt x="5768" y="151079"/>
                </a:lnTo>
                <a:lnTo>
                  <a:pt x="6651" y="154694"/>
                </a:lnTo>
                <a:lnTo>
                  <a:pt x="8032" y="158692"/>
                </a:lnTo>
                <a:lnTo>
                  <a:pt x="9747" y="162945"/>
                </a:lnTo>
                <a:lnTo>
                  <a:pt x="13770" y="169787"/>
                </a:lnTo>
                <a:lnTo>
                  <a:pt x="18203" y="175473"/>
                </a:lnTo>
                <a:lnTo>
                  <a:pt x="22820" y="180647"/>
                </a:lnTo>
                <a:lnTo>
                  <a:pt x="25162" y="183931"/>
                </a:lnTo>
                <a:lnTo>
                  <a:pt x="27517" y="187709"/>
                </a:lnTo>
                <a:lnTo>
                  <a:pt x="29881" y="191814"/>
                </a:lnTo>
                <a:lnTo>
                  <a:pt x="33045" y="194551"/>
                </a:lnTo>
                <a:lnTo>
                  <a:pt x="36741" y="196376"/>
                </a:lnTo>
                <a:lnTo>
                  <a:pt x="40793" y="197592"/>
                </a:lnTo>
                <a:lnTo>
                  <a:pt x="45081" y="199197"/>
                </a:lnTo>
                <a:lnTo>
                  <a:pt x="49528" y="201061"/>
                </a:lnTo>
                <a:lnTo>
                  <a:pt x="54080" y="203096"/>
                </a:lnTo>
                <a:lnTo>
                  <a:pt x="57908" y="204454"/>
                </a:lnTo>
                <a:lnTo>
                  <a:pt x="61254" y="205359"/>
                </a:lnTo>
                <a:lnTo>
                  <a:pt x="64279" y="205962"/>
                </a:lnTo>
                <a:lnTo>
                  <a:pt x="67883" y="207159"/>
                </a:lnTo>
                <a:lnTo>
                  <a:pt x="71873" y="208750"/>
                </a:lnTo>
                <a:lnTo>
                  <a:pt x="76120" y="210604"/>
                </a:lnTo>
                <a:lnTo>
                  <a:pt x="80539" y="211840"/>
                </a:lnTo>
                <a:lnTo>
                  <a:pt x="85073" y="212665"/>
                </a:lnTo>
                <a:lnTo>
                  <a:pt x="89683" y="213214"/>
                </a:lnTo>
                <a:lnTo>
                  <a:pt x="94343" y="213580"/>
                </a:lnTo>
                <a:lnTo>
                  <a:pt x="99038" y="213824"/>
                </a:lnTo>
                <a:lnTo>
                  <a:pt x="103755" y="213987"/>
                </a:lnTo>
                <a:lnTo>
                  <a:pt x="108488" y="213302"/>
                </a:lnTo>
                <a:lnTo>
                  <a:pt x="113230" y="212052"/>
                </a:lnTo>
                <a:lnTo>
                  <a:pt x="117979" y="210424"/>
                </a:lnTo>
                <a:lnTo>
                  <a:pt x="122733" y="209339"/>
                </a:lnTo>
                <a:lnTo>
                  <a:pt x="127490" y="208616"/>
                </a:lnTo>
                <a:lnTo>
                  <a:pt x="132248" y="208133"/>
                </a:lnTo>
                <a:lnTo>
                  <a:pt x="136214" y="207812"/>
                </a:lnTo>
                <a:lnTo>
                  <a:pt x="139652" y="207598"/>
                </a:lnTo>
                <a:lnTo>
                  <a:pt x="142738" y="207455"/>
                </a:lnTo>
                <a:lnTo>
                  <a:pt x="146382" y="206566"/>
                </a:lnTo>
                <a:lnTo>
                  <a:pt x="150399" y="205180"/>
                </a:lnTo>
                <a:lnTo>
                  <a:pt x="154665" y="203461"/>
                </a:lnTo>
                <a:lnTo>
                  <a:pt x="159097" y="201522"/>
                </a:lnTo>
                <a:lnTo>
                  <a:pt x="168253" y="197251"/>
                </a:lnTo>
                <a:lnTo>
                  <a:pt x="172124" y="195001"/>
                </a:lnTo>
                <a:lnTo>
                  <a:pt x="175498" y="192707"/>
                </a:lnTo>
                <a:lnTo>
                  <a:pt x="181364" y="188041"/>
                </a:lnTo>
                <a:lnTo>
                  <a:pt x="186617" y="183322"/>
                </a:lnTo>
                <a:lnTo>
                  <a:pt x="189128" y="181746"/>
                </a:lnTo>
                <a:lnTo>
                  <a:pt x="194036" y="179995"/>
                </a:lnTo>
                <a:lnTo>
                  <a:pt x="195663" y="178734"/>
                </a:lnTo>
                <a:lnTo>
                  <a:pt x="196747" y="177100"/>
                </a:lnTo>
                <a:lnTo>
                  <a:pt x="197951" y="173167"/>
                </a:lnTo>
                <a:lnTo>
                  <a:pt x="198629" y="166491"/>
                </a:lnTo>
                <a:lnTo>
                  <a:pt x="198788" y="161838"/>
                </a:lnTo>
                <a:lnTo>
                  <a:pt x="198037" y="159486"/>
                </a:lnTo>
                <a:lnTo>
                  <a:pt x="195085" y="154756"/>
                </a:lnTo>
                <a:lnTo>
                  <a:pt x="193244" y="150008"/>
                </a:lnTo>
                <a:lnTo>
                  <a:pt x="192753" y="147630"/>
                </a:lnTo>
                <a:lnTo>
                  <a:pt x="190838" y="146045"/>
                </a:lnTo>
                <a:lnTo>
                  <a:pt x="187975" y="144989"/>
                </a:lnTo>
                <a:lnTo>
                  <a:pt x="184478" y="144284"/>
                </a:lnTo>
                <a:lnTo>
                  <a:pt x="182146" y="143021"/>
                </a:lnTo>
                <a:lnTo>
                  <a:pt x="180592" y="141385"/>
                </a:lnTo>
                <a:lnTo>
                  <a:pt x="178071" y="137450"/>
                </a:lnTo>
                <a:lnTo>
                  <a:pt x="174306" y="133056"/>
                </a:lnTo>
                <a:lnTo>
                  <a:pt x="172190" y="131567"/>
                </a:lnTo>
                <a:lnTo>
                  <a:pt x="167723" y="129912"/>
                </a:lnTo>
                <a:lnTo>
                  <a:pt x="163091" y="127060"/>
                </a:lnTo>
                <a:lnTo>
                  <a:pt x="160745" y="125188"/>
                </a:lnTo>
                <a:lnTo>
                  <a:pt x="158387" y="123940"/>
                </a:lnTo>
                <a:lnTo>
                  <a:pt x="153650" y="122553"/>
                </a:lnTo>
                <a:lnTo>
                  <a:pt x="148899" y="121937"/>
                </a:lnTo>
                <a:lnTo>
                  <a:pt x="146522" y="121773"/>
                </a:lnTo>
                <a:lnTo>
                  <a:pt x="144142" y="122457"/>
                </a:lnTo>
                <a:lnTo>
                  <a:pt x="139382" y="125334"/>
                </a:lnTo>
                <a:lnTo>
                  <a:pt x="134620" y="127141"/>
                </a:lnTo>
                <a:lnTo>
                  <a:pt x="132240" y="127624"/>
                </a:lnTo>
                <a:lnTo>
                  <a:pt x="127478" y="130276"/>
                </a:lnTo>
                <a:lnTo>
                  <a:pt x="122715" y="134101"/>
                </a:lnTo>
                <a:lnTo>
                  <a:pt x="117953" y="138446"/>
                </a:lnTo>
                <a:lnTo>
                  <a:pt x="116365" y="140716"/>
                </a:lnTo>
                <a:lnTo>
                  <a:pt x="114601" y="145355"/>
                </a:lnTo>
                <a:lnTo>
                  <a:pt x="111701" y="150063"/>
                </a:lnTo>
                <a:lnTo>
                  <a:pt x="109816" y="152430"/>
                </a:lnTo>
                <a:lnTo>
                  <a:pt x="108559" y="155595"/>
                </a:lnTo>
                <a:lnTo>
                  <a:pt x="107722" y="159293"/>
                </a:lnTo>
                <a:lnTo>
                  <a:pt x="107163" y="163345"/>
                </a:lnTo>
                <a:lnTo>
                  <a:pt x="106543" y="169965"/>
                </a:lnTo>
                <a:lnTo>
                  <a:pt x="106377" y="172841"/>
                </a:lnTo>
                <a:lnTo>
                  <a:pt x="105473" y="176346"/>
                </a:lnTo>
                <a:lnTo>
                  <a:pt x="104077" y="180271"/>
                </a:lnTo>
                <a:lnTo>
                  <a:pt x="102352" y="184474"/>
                </a:lnTo>
                <a:lnTo>
                  <a:pt x="100436" y="191262"/>
                </a:lnTo>
                <a:lnTo>
                  <a:pt x="99584" y="196924"/>
                </a:lnTo>
                <a:lnTo>
                  <a:pt x="99206" y="202087"/>
                </a:lnTo>
                <a:lnTo>
                  <a:pt x="99037" y="207027"/>
                </a:lnTo>
                <a:lnTo>
                  <a:pt x="98992" y="209456"/>
                </a:lnTo>
                <a:lnTo>
                  <a:pt x="99756" y="211075"/>
                </a:lnTo>
                <a:lnTo>
                  <a:pt x="101059" y="212154"/>
                </a:lnTo>
                <a:lnTo>
                  <a:pt x="102722" y="212873"/>
                </a:lnTo>
                <a:lnTo>
                  <a:pt x="103829" y="214147"/>
                </a:lnTo>
                <a:lnTo>
                  <a:pt x="104568" y="215790"/>
                </a:lnTo>
                <a:lnTo>
                  <a:pt x="105061" y="217679"/>
                </a:lnTo>
                <a:lnTo>
                  <a:pt x="106183" y="218938"/>
                </a:lnTo>
                <a:lnTo>
                  <a:pt x="107725" y="219778"/>
                </a:lnTo>
                <a:lnTo>
                  <a:pt x="112110" y="221125"/>
                </a:lnTo>
                <a:lnTo>
                  <a:pt x="117886" y="221391"/>
                </a:lnTo>
                <a:lnTo>
                  <a:pt x="120334" y="22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36"/>
          <p:cNvSpPr/>
          <p:nvPr/>
        </p:nvSpPr>
        <p:spPr>
          <a:xfrm>
            <a:off x="4357688" y="3228977"/>
            <a:ext cx="235627" cy="214213"/>
          </a:xfrm>
          <a:custGeom>
            <a:avLst/>
            <a:gdLst/>
            <a:ahLst/>
            <a:cxnLst/>
            <a:rect l="0" t="0" r="0" b="0"/>
            <a:pathLst>
              <a:path w="235627" h="214213">
                <a:moveTo>
                  <a:pt x="42862" y="7141"/>
                </a:moveTo>
                <a:lnTo>
                  <a:pt x="29575" y="7141"/>
                </a:lnTo>
                <a:lnTo>
                  <a:pt x="22511" y="13292"/>
                </a:lnTo>
                <a:lnTo>
                  <a:pt x="11582" y="24141"/>
                </a:lnTo>
                <a:lnTo>
                  <a:pt x="10102" y="27206"/>
                </a:lnTo>
                <a:lnTo>
                  <a:pt x="9116" y="30836"/>
                </a:lnTo>
                <a:lnTo>
                  <a:pt x="8458" y="34844"/>
                </a:lnTo>
                <a:lnTo>
                  <a:pt x="7728" y="41414"/>
                </a:lnTo>
                <a:lnTo>
                  <a:pt x="7533" y="44277"/>
                </a:lnTo>
                <a:lnTo>
                  <a:pt x="6609" y="47774"/>
                </a:lnTo>
                <a:lnTo>
                  <a:pt x="5199" y="51692"/>
                </a:lnTo>
                <a:lnTo>
                  <a:pt x="3466" y="55892"/>
                </a:lnTo>
                <a:lnTo>
                  <a:pt x="2310" y="60279"/>
                </a:lnTo>
                <a:lnTo>
                  <a:pt x="1540" y="64792"/>
                </a:lnTo>
                <a:lnTo>
                  <a:pt x="1026" y="69387"/>
                </a:lnTo>
                <a:lnTo>
                  <a:pt x="684" y="74039"/>
                </a:lnTo>
                <a:lnTo>
                  <a:pt x="456" y="78727"/>
                </a:lnTo>
                <a:lnTo>
                  <a:pt x="134" y="90794"/>
                </a:lnTo>
                <a:lnTo>
                  <a:pt x="4" y="124021"/>
                </a:lnTo>
                <a:lnTo>
                  <a:pt x="0" y="147661"/>
                </a:lnTo>
                <a:lnTo>
                  <a:pt x="794" y="151621"/>
                </a:lnTo>
                <a:lnTo>
                  <a:pt x="4909" y="160987"/>
                </a:lnTo>
                <a:lnTo>
                  <a:pt x="6150" y="166270"/>
                </a:lnTo>
                <a:lnTo>
                  <a:pt x="7275" y="169583"/>
                </a:lnTo>
                <a:lnTo>
                  <a:pt x="8818" y="173380"/>
                </a:lnTo>
                <a:lnTo>
                  <a:pt x="10641" y="177498"/>
                </a:lnTo>
                <a:lnTo>
                  <a:pt x="14783" y="184191"/>
                </a:lnTo>
                <a:lnTo>
                  <a:pt x="19270" y="189811"/>
                </a:lnTo>
                <a:lnTo>
                  <a:pt x="23910" y="194955"/>
                </a:lnTo>
                <a:lnTo>
                  <a:pt x="30734" y="199887"/>
                </a:lnTo>
                <a:lnTo>
                  <a:pt x="34777" y="202313"/>
                </a:lnTo>
                <a:lnTo>
                  <a:pt x="41385" y="205009"/>
                </a:lnTo>
                <a:lnTo>
                  <a:pt x="47762" y="207002"/>
                </a:lnTo>
                <a:lnTo>
                  <a:pt x="51684" y="208644"/>
                </a:lnTo>
                <a:lnTo>
                  <a:pt x="55887" y="210533"/>
                </a:lnTo>
                <a:lnTo>
                  <a:pt x="62674" y="212631"/>
                </a:lnTo>
                <a:lnTo>
                  <a:pt x="69923" y="213564"/>
                </a:lnTo>
                <a:lnTo>
                  <a:pt x="75190" y="213812"/>
                </a:lnTo>
                <a:lnTo>
                  <a:pt x="86599" y="214089"/>
                </a:lnTo>
                <a:lnTo>
                  <a:pt x="96961" y="214212"/>
                </a:lnTo>
                <a:lnTo>
                  <a:pt x="101153" y="213451"/>
                </a:lnTo>
                <a:lnTo>
                  <a:pt x="107927" y="210489"/>
                </a:lnTo>
                <a:lnTo>
                  <a:pt x="111638" y="209381"/>
                </a:lnTo>
                <a:lnTo>
                  <a:pt x="115700" y="208643"/>
                </a:lnTo>
                <a:lnTo>
                  <a:pt x="119996" y="208151"/>
                </a:lnTo>
                <a:lnTo>
                  <a:pt x="124447" y="207029"/>
                </a:lnTo>
                <a:lnTo>
                  <a:pt x="129002" y="205487"/>
                </a:lnTo>
                <a:lnTo>
                  <a:pt x="133626" y="203666"/>
                </a:lnTo>
                <a:lnTo>
                  <a:pt x="138296" y="201658"/>
                </a:lnTo>
                <a:lnTo>
                  <a:pt x="147719" y="197309"/>
                </a:lnTo>
                <a:lnTo>
                  <a:pt x="161948" y="190399"/>
                </a:lnTo>
                <a:lnTo>
                  <a:pt x="165909" y="188051"/>
                </a:lnTo>
                <a:lnTo>
                  <a:pt x="172426" y="183325"/>
                </a:lnTo>
                <a:lnTo>
                  <a:pt x="176070" y="180159"/>
                </a:lnTo>
                <a:lnTo>
                  <a:pt x="180086" y="176462"/>
                </a:lnTo>
                <a:lnTo>
                  <a:pt x="191206" y="165789"/>
                </a:lnTo>
                <a:lnTo>
                  <a:pt x="197693" y="160202"/>
                </a:lnTo>
                <a:lnTo>
                  <a:pt x="201645" y="157600"/>
                </a:lnTo>
                <a:lnTo>
                  <a:pt x="205867" y="155073"/>
                </a:lnTo>
                <a:lnTo>
                  <a:pt x="209476" y="151799"/>
                </a:lnTo>
                <a:lnTo>
                  <a:pt x="212675" y="148030"/>
                </a:lnTo>
                <a:lnTo>
                  <a:pt x="215602" y="143929"/>
                </a:lnTo>
                <a:lnTo>
                  <a:pt x="217553" y="139608"/>
                </a:lnTo>
                <a:lnTo>
                  <a:pt x="218854" y="135140"/>
                </a:lnTo>
                <a:lnTo>
                  <a:pt x="219721" y="130574"/>
                </a:lnTo>
                <a:lnTo>
                  <a:pt x="221093" y="126736"/>
                </a:lnTo>
                <a:lnTo>
                  <a:pt x="224734" y="120355"/>
                </a:lnTo>
                <a:lnTo>
                  <a:pt x="228998" y="114873"/>
                </a:lnTo>
                <a:lnTo>
                  <a:pt x="231246" y="112300"/>
                </a:lnTo>
                <a:lnTo>
                  <a:pt x="232745" y="108997"/>
                </a:lnTo>
                <a:lnTo>
                  <a:pt x="233744" y="105208"/>
                </a:lnTo>
                <a:lnTo>
                  <a:pt x="234411" y="101094"/>
                </a:lnTo>
                <a:lnTo>
                  <a:pt x="234854" y="96764"/>
                </a:lnTo>
                <a:lnTo>
                  <a:pt x="235151" y="92290"/>
                </a:lnTo>
                <a:lnTo>
                  <a:pt x="235479" y="83879"/>
                </a:lnTo>
                <a:lnTo>
                  <a:pt x="235626" y="77495"/>
                </a:lnTo>
                <a:lnTo>
                  <a:pt x="234871" y="74681"/>
                </a:lnTo>
                <a:lnTo>
                  <a:pt x="231916" y="69438"/>
                </a:lnTo>
                <a:lnTo>
                  <a:pt x="227957" y="64462"/>
                </a:lnTo>
                <a:lnTo>
                  <a:pt x="225789" y="62024"/>
                </a:lnTo>
                <a:lnTo>
                  <a:pt x="224345" y="58811"/>
                </a:lnTo>
                <a:lnTo>
                  <a:pt x="223381" y="55082"/>
                </a:lnTo>
                <a:lnTo>
                  <a:pt x="222739" y="51008"/>
                </a:lnTo>
                <a:lnTo>
                  <a:pt x="219910" y="44365"/>
                </a:lnTo>
                <a:lnTo>
                  <a:pt x="216006" y="38766"/>
                </a:lnTo>
                <a:lnTo>
                  <a:pt x="211625" y="33632"/>
                </a:lnTo>
                <a:lnTo>
                  <a:pt x="207032" y="28705"/>
                </a:lnTo>
                <a:lnTo>
                  <a:pt x="197616" y="19074"/>
                </a:lnTo>
                <a:lnTo>
                  <a:pt x="190752" y="14297"/>
                </a:lnTo>
                <a:lnTo>
                  <a:pt x="186699" y="11912"/>
                </a:lnTo>
                <a:lnTo>
                  <a:pt x="180079" y="9261"/>
                </a:lnTo>
                <a:lnTo>
                  <a:pt x="173697" y="7290"/>
                </a:lnTo>
                <a:lnTo>
                  <a:pt x="169772" y="5653"/>
                </a:lnTo>
                <a:lnTo>
                  <a:pt x="165569" y="3768"/>
                </a:lnTo>
                <a:lnTo>
                  <a:pt x="161179" y="2511"/>
                </a:lnTo>
                <a:lnTo>
                  <a:pt x="156665" y="1673"/>
                </a:lnTo>
                <a:lnTo>
                  <a:pt x="152068" y="1114"/>
                </a:lnTo>
                <a:lnTo>
                  <a:pt x="147416" y="742"/>
                </a:lnTo>
                <a:lnTo>
                  <a:pt x="142727" y="494"/>
                </a:lnTo>
                <a:lnTo>
                  <a:pt x="133284" y="218"/>
                </a:lnTo>
                <a:lnTo>
                  <a:pt x="104769" y="17"/>
                </a:lnTo>
                <a:lnTo>
                  <a:pt x="80961" y="0"/>
                </a:lnTo>
                <a:lnTo>
                  <a:pt x="76992" y="793"/>
                </a:lnTo>
                <a:lnTo>
                  <a:pt x="67615" y="4907"/>
                </a:lnTo>
                <a:lnTo>
                  <a:pt x="62330" y="6149"/>
                </a:lnTo>
                <a:lnTo>
                  <a:pt x="57335" y="8817"/>
                </a:lnTo>
                <a:lnTo>
                  <a:pt x="50005" y="142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37"/>
          <p:cNvSpPr/>
          <p:nvPr/>
        </p:nvSpPr>
        <p:spPr>
          <a:xfrm>
            <a:off x="3029244" y="3550469"/>
            <a:ext cx="614069" cy="21407"/>
          </a:xfrm>
          <a:custGeom>
            <a:avLst/>
            <a:gdLst/>
            <a:ahLst/>
            <a:cxnLst/>
            <a:rect l="0" t="0" r="0" b="0"/>
            <a:pathLst>
              <a:path w="614069" h="21407">
                <a:moveTo>
                  <a:pt x="6849" y="7118"/>
                </a:moveTo>
                <a:lnTo>
                  <a:pt x="0" y="7118"/>
                </a:lnTo>
                <a:lnTo>
                  <a:pt x="78744" y="7118"/>
                </a:lnTo>
                <a:lnTo>
                  <a:pt x="85736" y="6324"/>
                </a:lnTo>
                <a:lnTo>
                  <a:pt x="92778" y="5001"/>
                </a:lnTo>
                <a:lnTo>
                  <a:pt x="99854" y="3326"/>
                </a:lnTo>
                <a:lnTo>
                  <a:pt x="107746" y="2208"/>
                </a:lnTo>
                <a:lnTo>
                  <a:pt x="116182" y="1464"/>
                </a:lnTo>
                <a:lnTo>
                  <a:pt x="124982" y="967"/>
                </a:lnTo>
                <a:lnTo>
                  <a:pt x="141109" y="415"/>
                </a:lnTo>
                <a:lnTo>
                  <a:pt x="165692" y="105"/>
                </a:lnTo>
                <a:lnTo>
                  <a:pt x="202444" y="0"/>
                </a:lnTo>
                <a:lnTo>
                  <a:pt x="212652" y="785"/>
                </a:lnTo>
                <a:lnTo>
                  <a:pt x="223426" y="2102"/>
                </a:lnTo>
                <a:lnTo>
                  <a:pt x="234578" y="3774"/>
                </a:lnTo>
                <a:lnTo>
                  <a:pt x="245187" y="4889"/>
                </a:lnTo>
                <a:lnTo>
                  <a:pt x="255435" y="5632"/>
                </a:lnTo>
                <a:lnTo>
                  <a:pt x="265442" y="6127"/>
                </a:lnTo>
                <a:lnTo>
                  <a:pt x="287144" y="6678"/>
                </a:lnTo>
                <a:lnTo>
                  <a:pt x="329621" y="7031"/>
                </a:lnTo>
                <a:lnTo>
                  <a:pt x="339506" y="7854"/>
                </a:lnTo>
                <a:lnTo>
                  <a:pt x="349270" y="9196"/>
                </a:lnTo>
                <a:lnTo>
                  <a:pt x="358955" y="10885"/>
                </a:lnTo>
                <a:lnTo>
                  <a:pt x="368586" y="12011"/>
                </a:lnTo>
                <a:lnTo>
                  <a:pt x="378182" y="12761"/>
                </a:lnTo>
                <a:lnTo>
                  <a:pt x="387755" y="13261"/>
                </a:lnTo>
                <a:lnTo>
                  <a:pt x="397311" y="14388"/>
                </a:lnTo>
                <a:lnTo>
                  <a:pt x="406857" y="15934"/>
                </a:lnTo>
                <a:lnTo>
                  <a:pt x="416396" y="17758"/>
                </a:lnTo>
                <a:lnTo>
                  <a:pt x="426724" y="18974"/>
                </a:lnTo>
                <a:lnTo>
                  <a:pt x="437578" y="19784"/>
                </a:lnTo>
                <a:lnTo>
                  <a:pt x="448784" y="20325"/>
                </a:lnTo>
                <a:lnTo>
                  <a:pt x="469700" y="20925"/>
                </a:lnTo>
                <a:lnTo>
                  <a:pt x="527838" y="21377"/>
                </a:lnTo>
                <a:lnTo>
                  <a:pt x="614068" y="214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38"/>
          <p:cNvSpPr/>
          <p:nvPr/>
        </p:nvSpPr>
        <p:spPr>
          <a:xfrm>
            <a:off x="3200400" y="3650481"/>
            <a:ext cx="277453" cy="271427"/>
          </a:xfrm>
          <a:custGeom>
            <a:avLst/>
            <a:gdLst/>
            <a:ahLst/>
            <a:cxnLst/>
            <a:rect l="0" t="0" r="0" b="0"/>
            <a:pathLst>
              <a:path w="277453" h="271427">
                <a:moveTo>
                  <a:pt x="207168" y="14262"/>
                </a:moveTo>
                <a:lnTo>
                  <a:pt x="203376" y="14262"/>
                </a:lnTo>
                <a:lnTo>
                  <a:pt x="201465" y="13469"/>
                </a:lnTo>
                <a:lnTo>
                  <a:pt x="194168" y="8111"/>
                </a:lnTo>
                <a:lnTo>
                  <a:pt x="191336" y="7560"/>
                </a:lnTo>
                <a:lnTo>
                  <a:pt x="183163" y="7249"/>
                </a:lnTo>
                <a:lnTo>
                  <a:pt x="87317" y="7119"/>
                </a:lnTo>
                <a:lnTo>
                  <a:pt x="83611" y="6325"/>
                </a:lnTo>
                <a:lnTo>
                  <a:pt x="77377" y="3326"/>
                </a:lnTo>
                <a:lnTo>
                  <a:pt x="69844" y="1464"/>
                </a:lnTo>
                <a:lnTo>
                  <a:pt x="61998" y="637"/>
                </a:lnTo>
                <a:lnTo>
                  <a:pt x="55865" y="269"/>
                </a:lnTo>
                <a:lnTo>
                  <a:pt x="48376" y="106"/>
                </a:lnTo>
                <a:lnTo>
                  <a:pt x="38219" y="0"/>
                </a:lnTo>
                <a:lnTo>
                  <a:pt x="37385" y="786"/>
                </a:lnTo>
                <a:lnTo>
                  <a:pt x="36830" y="2103"/>
                </a:lnTo>
                <a:lnTo>
                  <a:pt x="36459" y="3775"/>
                </a:lnTo>
                <a:lnTo>
                  <a:pt x="35418" y="4890"/>
                </a:lnTo>
                <a:lnTo>
                  <a:pt x="33931" y="5633"/>
                </a:lnTo>
                <a:lnTo>
                  <a:pt x="29633" y="6825"/>
                </a:lnTo>
                <a:lnTo>
                  <a:pt x="25096" y="10824"/>
                </a:lnTo>
                <a:lnTo>
                  <a:pt x="23874" y="12764"/>
                </a:lnTo>
                <a:lnTo>
                  <a:pt x="22517" y="17036"/>
                </a:lnTo>
                <a:lnTo>
                  <a:pt x="21752" y="23904"/>
                </a:lnTo>
                <a:lnTo>
                  <a:pt x="19457" y="30718"/>
                </a:lnTo>
                <a:lnTo>
                  <a:pt x="16585" y="38245"/>
                </a:lnTo>
                <a:lnTo>
                  <a:pt x="15308" y="44236"/>
                </a:lnTo>
                <a:lnTo>
                  <a:pt x="12624" y="51661"/>
                </a:lnTo>
                <a:lnTo>
                  <a:pt x="10797" y="55864"/>
                </a:lnTo>
                <a:lnTo>
                  <a:pt x="9579" y="60253"/>
                </a:lnTo>
                <a:lnTo>
                  <a:pt x="8767" y="64767"/>
                </a:lnTo>
                <a:lnTo>
                  <a:pt x="8226" y="69363"/>
                </a:lnTo>
                <a:lnTo>
                  <a:pt x="7071" y="74015"/>
                </a:lnTo>
                <a:lnTo>
                  <a:pt x="5508" y="78704"/>
                </a:lnTo>
                <a:lnTo>
                  <a:pt x="3672" y="83417"/>
                </a:lnTo>
                <a:lnTo>
                  <a:pt x="2448" y="88147"/>
                </a:lnTo>
                <a:lnTo>
                  <a:pt x="1632" y="92887"/>
                </a:lnTo>
                <a:lnTo>
                  <a:pt x="1088" y="97635"/>
                </a:lnTo>
                <a:lnTo>
                  <a:pt x="483" y="105027"/>
                </a:lnTo>
                <a:lnTo>
                  <a:pt x="214" y="110958"/>
                </a:lnTo>
                <a:lnTo>
                  <a:pt x="63" y="118760"/>
                </a:lnTo>
                <a:lnTo>
                  <a:pt x="0" y="139077"/>
                </a:lnTo>
                <a:lnTo>
                  <a:pt x="794" y="140335"/>
                </a:lnTo>
                <a:lnTo>
                  <a:pt x="2117" y="141173"/>
                </a:lnTo>
                <a:lnTo>
                  <a:pt x="5703" y="142104"/>
                </a:lnTo>
                <a:lnTo>
                  <a:pt x="12184" y="142629"/>
                </a:lnTo>
                <a:lnTo>
                  <a:pt x="19132" y="142784"/>
                </a:lnTo>
                <a:lnTo>
                  <a:pt x="23849" y="142821"/>
                </a:lnTo>
                <a:lnTo>
                  <a:pt x="30708" y="140720"/>
                </a:lnTo>
                <a:lnTo>
                  <a:pt x="39048" y="137935"/>
                </a:lnTo>
                <a:lnTo>
                  <a:pt x="43494" y="137192"/>
                </a:lnTo>
                <a:lnTo>
                  <a:pt x="48046" y="136696"/>
                </a:lnTo>
                <a:lnTo>
                  <a:pt x="53462" y="136366"/>
                </a:lnTo>
                <a:lnTo>
                  <a:pt x="65829" y="135999"/>
                </a:lnTo>
                <a:lnTo>
                  <a:pt x="71668" y="135108"/>
                </a:lnTo>
                <a:lnTo>
                  <a:pt x="77147" y="133720"/>
                </a:lnTo>
                <a:lnTo>
                  <a:pt x="82387" y="132001"/>
                </a:lnTo>
                <a:lnTo>
                  <a:pt x="89056" y="130854"/>
                </a:lnTo>
                <a:lnTo>
                  <a:pt x="96677" y="130090"/>
                </a:lnTo>
                <a:lnTo>
                  <a:pt x="104932" y="129581"/>
                </a:lnTo>
                <a:lnTo>
                  <a:pt x="120455" y="129015"/>
                </a:lnTo>
                <a:lnTo>
                  <a:pt x="127928" y="128864"/>
                </a:lnTo>
                <a:lnTo>
                  <a:pt x="134497" y="127970"/>
                </a:lnTo>
                <a:lnTo>
                  <a:pt x="140465" y="126580"/>
                </a:lnTo>
                <a:lnTo>
                  <a:pt x="146031" y="124859"/>
                </a:lnTo>
                <a:lnTo>
                  <a:pt x="152916" y="124506"/>
                </a:lnTo>
                <a:lnTo>
                  <a:pt x="160682" y="125064"/>
                </a:lnTo>
                <a:lnTo>
                  <a:pt x="169033" y="126231"/>
                </a:lnTo>
                <a:lnTo>
                  <a:pt x="176189" y="127008"/>
                </a:lnTo>
                <a:lnTo>
                  <a:pt x="182546" y="127526"/>
                </a:lnTo>
                <a:lnTo>
                  <a:pt x="188372" y="127871"/>
                </a:lnTo>
                <a:lnTo>
                  <a:pt x="194638" y="128896"/>
                </a:lnTo>
                <a:lnTo>
                  <a:pt x="201196" y="130372"/>
                </a:lnTo>
                <a:lnTo>
                  <a:pt x="207949" y="132150"/>
                </a:lnTo>
                <a:lnTo>
                  <a:pt x="214039" y="134129"/>
                </a:lnTo>
                <a:lnTo>
                  <a:pt x="219686" y="136242"/>
                </a:lnTo>
                <a:lnTo>
                  <a:pt x="225038" y="138445"/>
                </a:lnTo>
                <a:lnTo>
                  <a:pt x="230194" y="140707"/>
                </a:lnTo>
                <a:lnTo>
                  <a:pt x="240156" y="145337"/>
                </a:lnTo>
                <a:lnTo>
                  <a:pt x="254690" y="152407"/>
                </a:lnTo>
                <a:lnTo>
                  <a:pt x="258693" y="155571"/>
                </a:lnTo>
                <a:lnTo>
                  <a:pt x="265258" y="163321"/>
                </a:lnTo>
                <a:lnTo>
                  <a:pt x="268705" y="169940"/>
                </a:lnTo>
                <a:lnTo>
                  <a:pt x="271030" y="176321"/>
                </a:lnTo>
                <a:lnTo>
                  <a:pt x="274710" y="184449"/>
                </a:lnTo>
                <a:lnTo>
                  <a:pt x="276008" y="188838"/>
                </a:lnTo>
                <a:lnTo>
                  <a:pt x="276874" y="193352"/>
                </a:lnTo>
                <a:lnTo>
                  <a:pt x="277452" y="197949"/>
                </a:lnTo>
                <a:lnTo>
                  <a:pt x="277042" y="201808"/>
                </a:lnTo>
                <a:lnTo>
                  <a:pt x="275976" y="205174"/>
                </a:lnTo>
                <a:lnTo>
                  <a:pt x="268561" y="220072"/>
                </a:lnTo>
                <a:lnTo>
                  <a:pt x="265560" y="223700"/>
                </a:lnTo>
                <a:lnTo>
                  <a:pt x="257991" y="229848"/>
                </a:lnTo>
                <a:lnTo>
                  <a:pt x="249335" y="237343"/>
                </a:lnTo>
                <a:lnTo>
                  <a:pt x="244804" y="241564"/>
                </a:lnTo>
                <a:lnTo>
                  <a:pt x="240196" y="245172"/>
                </a:lnTo>
                <a:lnTo>
                  <a:pt x="235537" y="248370"/>
                </a:lnTo>
                <a:lnTo>
                  <a:pt x="230843" y="251297"/>
                </a:lnTo>
                <a:lnTo>
                  <a:pt x="225333" y="254042"/>
                </a:lnTo>
                <a:lnTo>
                  <a:pt x="219278" y="256665"/>
                </a:lnTo>
                <a:lnTo>
                  <a:pt x="212860" y="259208"/>
                </a:lnTo>
                <a:lnTo>
                  <a:pt x="206994" y="261697"/>
                </a:lnTo>
                <a:lnTo>
                  <a:pt x="196243" y="266579"/>
                </a:lnTo>
                <a:lnTo>
                  <a:pt x="190360" y="268199"/>
                </a:lnTo>
                <a:lnTo>
                  <a:pt x="184056" y="269278"/>
                </a:lnTo>
                <a:lnTo>
                  <a:pt x="177473" y="269998"/>
                </a:lnTo>
                <a:lnTo>
                  <a:pt x="170703" y="270478"/>
                </a:lnTo>
                <a:lnTo>
                  <a:pt x="163808" y="270798"/>
                </a:lnTo>
                <a:lnTo>
                  <a:pt x="144843" y="271248"/>
                </a:lnTo>
                <a:lnTo>
                  <a:pt x="109652" y="271426"/>
                </a:lnTo>
                <a:lnTo>
                  <a:pt x="104851" y="270636"/>
                </a:lnTo>
                <a:lnTo>
                  <a:pt x="100063" y="269316"/>
                </a:lnTo>
                <a:lnTo>
                  <a:pt x="95284" y="267642"/>
                </a:lnTo>
                <a:lnTo>
                  <a:pt x="87857" y="265782"/>
                </a:lnTo>
                <a:lnTo>
                  <a:pt x="79212" y="264734"/>
                </a:lnTo>
                <a:lnTo>
                  <a:pt x="76621" y="264587"/>
                </a:lnTo>
                <a:lnTo>
                  <a:pt x="74893" y="263696"/>
                </a:lnTo>
                <a:lnTo>
                  <a:pt x="73741" y="262308"/>
                </a:lnTo>
                <a:lnTo>
                  <a:pt x="72973" y="260588"/>
                </a:lnTo>
                <a:lnTo>
                  <a:pt x="71667" y="259442"/>
                </a:lnTo>
                <a:lnTo>
                  <a:pt x="70003" y="258678"/>
                </a:lnTo>
                <a:lnTo>
                  <a:pt x="64293" y="2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39"/>
          <p:cNvSpPr/>
          <p:nvPr/>
        </p:nvSpPr>
        <p:spPr>
          <a:xfrm>
            <a:off x="4093368" y="3521956"/>
            <a:ext cx="500064" cy="21345"/>
          </a:xfrm>
          <a:custGeom>
            <a:avLst/>
            <a:gdLst/>
            <a:ahLst/>
            <a:cxnLst/>
            <a:rect l="0" t="0" r="0" b="0"/>
            <a:pathLst>
              <a:path w="500064" h="21345">
                <a:moveTo>
                  <a:pt x="0" y="21344"/>
                </a:moveTo>
                <a:lnTo>
                  <a:pt x="22944" y="21344"/>
                </a:lnTo>
                <a:lnTo>
                  <a:pt x="27202" y="20550"/>
                </a:lnTo>
                <a:lnTo>
                  <a:pt x="32422" y="19227"/>
                </a:lnTo>
                <a:lnTo>
                  <a:pt x="38284" y="17551"/>
                </a:lnTo>
                <a:lnTo>
                  <a:pt x="44572" y="16434"/>
                </a:lnTo>
                <a:lnTo>
                  <a:pt x="51146" y="15689"/>
                </a:lnTo>
                <a:lnTo>
                  <a:pt x="57910" y="15193"/>
                </a:lnTo>
                <a:lnTo>
                  <a:pt x="71776" y="14641"/>
                </a:lnTo>
                <a:lnTo>
                  <a:pt x="78806" y="14494"/>
                </a:lnTo>
                <a:lnTo>
                  <a:pt x="85875" y="13602"/>
                </a:lnTo>
                <a:lnTo>
                  <a:pt x="92969" y="12214"/>
                </a:lnTo>
                <a:lnTo>
                  <a:pt x="100079" y="10495"/>
                </a:lnTo>
                <a:lnTo>
                  <a:pt x="107994" y="9348"/>
                </a:lnTo>
                <a:lnTo>
                  <a:pt x="116447" y="8584"/>
                </a:lnTo>
                <a:lnTo>
                  <a:pt x="125256" y="8075"/>
                </a:lnTo>
                <a:lnTo>
                  <a:pt x="143511" y="7509"/>
                </a:lnTo>
                <a:lnTo>
                  <a:pt x="177309" y="7146"/>
                </a:lnTo>
                <a:lnTo>
                  <a:pt x="186469" y="6322"/>
                </a:lnTo>
                <a:lnTo>
                  <a:pt x="196544" y="4979"/>
                </a:lnTo>
                <a:lnTo>
                  <a:pt x="207229" y="3290"/>
                </a:lnTo>
                <a:lnTo>
                  <a:pt x="217528" y="2164"/>
                </a:lnTo>
                <a:lnTo>
                  <a:pt x="227569" y="1413"/>
                </a:lnTo>
                <a:lnTo>
                  <a:pt x="237438" y="913"/>
                </a:lnTo>
                <a:lnTo>
                  <a:pt x="256869" y="357"/>
                </a:lnTo>
                <a:lnTo>
                  <a:pt x="295215" y="0"/>
                </a:lnTo>
                <a:lnTo>
                  <a:pt x="305554" y="765"/>
                </a:lnTo>
                <a:lnTo>
                  <a:pt x="316415" y="2068"/>
                </a:lnTo>
                <a:lnTo>
                  <a:pt x="327625" y="3731"/>
                </a:lnTo>
                <a:lnTo>
                  <a:pt x="337479" y="4839"/>
                </a:lnTo>
                <a:lnTo>
                  <a:pt x="346430" y="5578"/>
                </a:lnTo>
                <a:lnTo>
                  <a:pt x="354778" y="6071"/>
                </a:lnTo>
                <a:lnTo>
                  <a:pt x="372521" y="6618"/>
                </a:lnTo>
                <a:lnTo>
                  <a:pt x="426601" y="7018"/>
                </a:lnTo>
                <a:lnTo>
                  <a:pt x="500063" y="70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40"/>
          <p:cNvSpPr/>
          <p:nvPr/>
        </p:nvSpPr>
        <p:spPr>
          <a:xfrm>
            <a:off x="4064793" y="3615031"/>
            <a:ext cx="291545" cy="255762"/>
          </a:xfrm>
          <a:custGeom>
            <a:avLst/>
            <a:gdLst/>
            <a:ahLst/>
            <a:cxnLst/>
            <a:rect l="0" t="0" r="0" b="0"/>
            <a:pathLst>
              <a:path w="291545" h="255762">
                <a:moveTo>
                  <a:pt x="221457" y="6850"/>
                </a:moveTo>
                <a:lnTo>
                  <a:pt x="137150" y="6850"/>
                </a:lnTo>
                <a:lnTo>
                  <a:pt x="134245" y="4733"/>
                </a:lnTo>
                <a:lnTo>
                  <a:pt x="132359" y="3058"/>
                </a:lnTo>
                <a:lnTo>
                  <a:pt x="130308" y="1940"/>
                </a:lnTo>
                <a:lnTo>
                  <a:pt x="125913" y="699"/>
                </a:lnTo>
                <a:lnTo>
                  <a:pt x="118976" y="0"/>
                </a:lnTo>
                <a:lnTo>
                  <a:pt x="117418" y="696"/>
                </a:lnTo>
                <a:lnTo>
                  <a:pt x="116378" y="1954"/>
                </a:lnTo>
                <a:lnTo>
                  <a:pt x="114422" y="6563"/>
                </a:lnTo>
                <a:lnTo>
                  <a:pt x="110544" y="6765"/>
                </a:lnTo>
                <a:lnTo>
                  <a:pt x="109415" y="7587"/>
                </a:lnTo>
                <a:lnTo>
                  <a:pt x="108662" y="8929"/>
                </a:lnTo>
                <a:lnTo>
                  <a:pt x="107826" y="12536"/>
                </a:lnTo>
                <a:lnTo>
                  <a:pt x="107454" y="16785"/>
                </a:lnTo>
                <a:lnTo>
                  <a:pt x="106561" y="19030"/>
                </a:lnTo>
                <a:lnTo>
                  <a:pt x="102306" y="25981"/>
                </a:lnTo>
                <a:lnTo>
                  <a:pt x="99898" y="33861"/>
                </a:lnTo>
                <a:lnTo>
                  <a:pt x="96522" y="41609"/>
                </a:lnTo>
                <a:lnTo>
                  <a:pt x="94511" y="46692"/>
                </a:lnTo>
                <a:lnTo>
                  <a:pt x="90159" y="58688"/>
                </a:lnTo>
                <a:lnTo>
                  <a:pt x="88681" y="64428"/>
                </a:lnTo>
                <a:lnTo>
                  <a:pt x="87696" y="69841"/>
                </a:lnTo>
                <a:lnTo>
                  <a:pt x="87039" y="75038"/>
                </a:lnTo>
                <a:lnTo>
                  <a:pt x="85808" y="80090"/>
                </a:lnTo>
                <a:lnTo>
                  <a:pt x="84193" y="85045"/>
                </a:lnTo>
                <a:lnTo>
                  <a:pt x="82322" y="89937"/>
                </a:lnTo>
                <a:lnTo>
                  <a:pt x="80281" y="94785"/>
                </a:lnTo>
                <a:lnTo>
                  <a:pt x="78127" y="99604"/>
                </a:lnTo>
                <a:lnTo>
                  <a:pt x="75897" y="104405"/>
                </a:lnTo>
                <a:lnTo>
                  <a:pt x="71303" y="111856"/>
                </a:lnTo>
                <a:lnTo>
                  <a:pt x="68967" y="114954"/>
                </a:lnTo>
                <a:lnTo>
                  <a:pt x="66371" y="120513"/>
                </a:lnTo>
                <a:lnTo>
                  <a:pt x="64909" y="128105"/>
                </a:lnTo>
                <a:lnTo>
                  <a:pt x="64295" y="135426"/>
                </a:lnTo>
                <a:lnTo>
                  <a:pt x="64294" y="131642"/>
                </a:lnTo>
                <a:lnTo>
                  <a:pt x="65088" y="130526"/>
                </a:lnTo>
                <a:lnTo>
                  <a:pt x="66411" y="129782"/>
                </a:lnTo>
                <a:lnTo>
                  <a:pt x="69998" y="128955"/>
                </a:lnTo>
                <a:lnTo>
                  <a:pt x="74237" y="128587"/>
                </a:lnTo>
                <a:lnTo>
                  <a:pt x="76479" y="127696"/>
                </a:lnTo>
                <a:lnTo>
                  <a:pt x="83427" y="122648"/>
                </a:lnTo>
                <a:lnTo>
                  <a:pt x="91306" y="116126"/>
                </a:lnTo>
                <a:lnTo>
                  <a:pt x="99054" y="111508"/>
                </a:lnTo>
                <a:lnTo>
                  <a:pt x="107788" y="108927"/>
                </a:lnTo>
                <a:lnTo>
                  <a:pt x="112340" y="108239"/>
                </a:lnTo>
                <a:lnTo>
                  <a:pt x="117756" y="106987"/>
                </a:lnTo>
                <a:lnTo>
                  <a:pt x="123748" y="105358"/>
                </a:lnTo>
                <a:lnTo>
                  <a:pt x="130124" y="103478"/>
                </a:lnTo>
                <a:lnTo>
                  <a:pt x="135962" y="101431"/>
                </a:lnTo>
                <a:lnTo>
                  <a:pt x="141441" y="99272"/>
                </a:lnTo>
                <a:lnTo>
                  <a:pt x="146682" y="97040"/>
                </a:lnTo>
                <a:lnTo>
                  <a:pt x="152557" y="95552"/>
                </a:lnTo>
                <a:lnTo>
                  <a:pt x="158855" y="94560"/>
                </a:lnTo>
                <a:lnTo>
                  <a:pt x="165434" y="93898"/>
                </a:lnTo>
                <a:lnTo>
                  <a:pt x="171408" y="93457"/>
                </a:lnTo>
                <a:lnTo>
                  <a:pt x="176979" y="93163"/>
                </a:lnTo>
                <a:lnTo>
                  <a:pt x="187401" y="92836"/>
                </a:lnTo>
                <a:lnTo>
                  <a:pt x="211837" y="92609"/>
                </a:lnTo>
                <a:lnTo>
                  <a:pt x="216631" y="93391"/>
                </a:lnTo>
                <a:lnTo>
                  <a:pt x="221415" y="94707"/>
                </a:lnTo>
                <a:lnTo>
                  <a:pt x="226191" y="96377"/>
                </a:lnTo>
                <a:lnTo>
                  <a:pt x="230963" y="98285"/>
                </a:lnTo>
                <a:lnTo>
                  <a:pt x="235732" y="100350"/>
                </a:lnTo>
                <a:lnTo>
                  <a:pt x="244470" y="103968"/>
                </a:lnTo>
                <a:lnTo>
                  <a:pt x="250999" y="105576"/>
                </a:lnTo>
                <a:lnTo>
                  <a:pt x="256547" y="108408"/>
                </a:lnTo>
                <a:lnTo>
                  <a:pt x="262452" y="112311"/>
                </a:lnTo>
                <a:lnTo>
                  <a:pt x="270368" y="116692"/>
                </a:lnTo>
                <a:lnTo>
                  <a:pt x="273115" y="118972"/>
                </a:lnTo>
                <a:lnTo>
                  <a:pt x="274945" y="121285"/>
                </a:lnTo>
                <a:lnTo>
                  <a:pt x="279639" y="130450"/>
                </a:lnTo>
                <a:lnTo>
                  <a:pt x="283827" y="137983"/>
                </a:lnTo>
                <a:lnTo>
                  <a:pt x="288335" y="143977"/>
                </a:lnTo>
                <a:lnTo>
                  <a:pt x="289855" y="147481"/>
                </a:lnTo>
                <a:lnTo>
                  <a:pt x="290868" y="151404"/>
                </a:lnTo>
                <a:lnTo>
                  <a:pt x="291544" y="155607"/>
                </a:lnTo>
                <a:lnTo>
                  <a:pt x="291200" y="159202"/>
                </a:lnTo>
                <a:lnTo>
                  <a:pt x="290177" y="162393"/>
                </a:lnTo>
                <a:lnTo>
                  <a:pt x="276066" y="190529"/>
                </a:lnTo>
                <a:lnTo>
                  <a:pt x="272944" y="195184"/>
                </a:lnTo>
                <a:lnTo>
                  <a:pt x="269276" y="199875"/>
                </a:lnTo>
                <a:lnTo>
                  <a:pt x="265242" y="204590"/>
                </a:lnTo>
                <a:lnTo>
                  <a:pt x="260966" y="209320"/>
                </a:lnTo>
                <a:lnTo>
                  <a:pt x="251981" y="218810"/>
                </a:lnTo>
                <a:lnTo>
                  <a:pt x="247362" y="222768"/>
                </a:lnTo>
                <a:lnTo>
                  <a:pt x="242696" y="226202"/>
                </a:lnTo>
                <a:lnTo>
                  <a:pt x="237997" y="229284"/>
                </a:lnTo>
                <a:lnTo>
                  <a:pt x="233277" y="232133"/>
                </a:lnTo>
                <a:lnTo>
                  <a:pt x="228544" y="234826"/>
                </a:lnTo>
                <a:lnTo>
                  <a:pt x="219050" y="239935"/>
                </a:lnTo>
                <a:lnTo>
                  <a:pt x="209539" y="244852"/>
                </a:lnTo>
                <a:lnTo>
                  <a:pt x="204780" y="246480"/>
                </a:lnTo>
                <a:lnTo>
                  <a:pt x="200021" y="247566"/>
                </a:lnTo>
                <a:lnTo>
                  <a:pt x="195260" y="248290"/>
                </a:lnTo>
                <a:lnTo>
                  <a:pt x="189704" y="249566"/>
                </a:lnTo>
                <a:lnTo>
                  <a:pt x="183620" y="251210"/>
                </a:lnTo>
                <a:lnTo>
                  <a:pt x="177182" y="253101"/>
                </a:lnTo>
                <a:lnTo>
                  <a:pt x="171303" y="254361"/>
                </a:lnTo>
                <a:lnTo>
                  <a:pt x="165796" y="255201"/>
                </a:lnTo>
                <a:lnTo>
                  <a:pt x="160537" y="255761"/>
                </a:lnTo>
                <a:lnTo>
                  <a:pt x="155443" y="255340"/>
                </a:lnTo>
                <a:lnTo>
                  <a:pt x="150460" y="254266"/>
                </a:lnTo>
                <a:lnTo>
                  <a:pt x="145551" y="252757"/>
                </a:lnTo>
                <a:lnTo>
                  <a:pt x="139896" y="251750"/>
                </a:lnTo>
                <a:lnTo>
                  <a:pt x="133746" y="251079"/>
                </a:lnTo>
                <a:lnTo>
                  <a:pt x="127264" y="250632"/>
                </a:lnTo>
                <a:lnTo>
                  <a:pt x="121355" y="249540"/>
                </a:lnTo>
                <a:lnTo>
                  <a:pt x="115828" y="248018"/>
                </a:lnTo>
                <a:lnTo>
                  <a:pt x="110557" y="246210"/>
                </a:lnTo>
                <a:lnTo>
                  <a:pt x="105454" y="245005"/>
                </a:lnTo>
                <a:lnTo>
                  <a:pt x="100466" y="244201"/>
                </a:lnTo>
                <a:lnTo>
                  <a:pt x="95552" y="243665"/>
                </a:lnTo>
                <a:lnTo>
                  <a:pt x="90689" y="242514"/>
                </a:lnTo>
                <a:lnTo>
                  <a:pt x="85859" y="240953"/>
                </a:lnTo>
                <a:lnTo>
                  <a:pt x="81052" y="239119"/>
                </a:lnTo>
                <a:lnTo>
                  <a:pt x="69361" y="234964"/>
                </a:lnTo>
                <a:lnTo>
                  <a:pt x="62909" y="232744"/>
                </a:lnTo>
                <a:lnTo>
                  <a:pt x="57815" y="231265"/>
                </a:lnTo>
                <a:lnTo>
                  <a:pt x="50038" y="229621"/>
                </a:lnTo>
                <a:lnTo>
                  <a:pt x="41818" y="226774"/>
                </a:lnTo>
                <a:lnTo>
                  <a:pt x="33667" y="222863"/>
                </a:lnTo>
                <a:lnTo>
                  <a:pt x="24616" y="216992"/>
                </a:lnTo>
                <a:lnTo>
                  <a:pt x="19408" y="215340"/>
                </a:lnTo>
                <a:lnTo>
                  <a:pt x="10390" y="214280"/>
                </a:lnTo>
                <a:lnTo>
                  <a:pt x="1680" y="214034"/>
                </a:lnTo>
                <a:lnTo>
                  <a:pt x="0" y="214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41"/>
          <p:cNvSpPr/>
          <p:nvPr/>
        </p:nvSpPr>
        <p:spPr>
          <a:xfrm>
            <a:off x="3328987" y="4229100"/>
            <a:ext cx="200026" cy="307182"/>
          </a:xfrm>
          <a:custGeom>
            <a:avLst/>
            <a:gdLst/>
            <a:ahLst/>
            <a:cxnLst/>
            <a:rect l="0" t="0" r="0" b="0"/>
            <a:pathLst>
              <a:path w="200026" h="307182">
                <a:moveTo>
                  <a:pt x="0" y="0"/>
                </a:moveTo>
                <a:lnTo>
                  <a:pt x="0" y="20853"/>
                </a:lnTo>
                <a:lnTo>
                  <a:pt x="794" y="24221"/>
                </a:lnTo>
                <a:lnTo>
                  <a:pt x="4909" y="33546"/>
                </a:lnTo>
                <a:lnTo>
                  <a:pt x="6151" y="41632"/>
                </a:lnTo>
                <a:lnTo>
                  <a:pt x="8819" y="50518"/>
                </a:lnTo>
                <a:lnTo>
                  <a:pt x="12651" y="58964"/>
                </a:lnTo>
                <a:lnTo>
                  <a:pt x="19271" y="68976"/>
                </a:lnTo>
                <a:lnTo>
                  <a:pt x="23911" y="77223"/>
                </a:lnTo>
                <a:lnTo>
                  <a:pt x="27053" y="81644"/>
                </a:lnTo>
                <a:lnTo>
                  <a:pt x="30735" y="86179"/>
                </a:lnTo>
                <a:lnTo>
                  <a:pt x="34778" y="90790"/>
                </a:lnTo>
                <a:lnTo>
                  <a:pt x="38266" y="95452"/>
                </a:lnTo>
                <a:lnTo>
                  <a:pt x="44259" y="104864"/>
                </a:lnTo>
                <a:lnTo>
                  <a:pt x="49569" y="114340"/>
                </a:lnTo>
                <a:lnTo>
                  <a:pt x="55368" y="123842"/>
                </a:lnTo>
                <a:lnTo>
                  <a:pt x="59137" y="128599"/>
                </a:lnTo>
                <a:lnTo>
                  <a:pt x="63237" y="133358"/>
                </a:lnTo>
                <a:lnTo>
                  <a:pt x="66765" y="138117"/>
                </a:lnTo>
                <a:lnTo>
                  <a:pt x="72800" y="147639"/>
                </a:lnTo>
                <a:lnTo>
                  <a:pt x="76315" y="152401"/>
                </a:lnTo>
                <a:lnTo>
                  <a:pt x="80245" y="157163"/>
                </a:lnTo>
                <a:lnTo>
                  <a:pt x="84453" y="161926"/>
                </a:lnTo>
                <a:lnTo>
                  <a:pt x="93362" y="171450"/>
                </a:lnTo>
                <a:lnTo>
                  <a:pt x="97960" y="176212"/>
                </a:lnTo>
                <a:lnTo>
                  <a:pt x="101819" y="180975"/>
                </a:lnTo>
                <a:lnTo>
                  <a:pt x="105186" y="185737"/>
                </a:lnTo>
                <a:lnTo>
                  <a:pt x="115833" y="202141"/>
                </a:lnTo>
                <a:lnTo>
                  <a:pt x="120085" y="208579"/>
                </a:lnTo>
                <a:lnTo>
                  <a:pt x="123713" y="214459"/>
                </a:lnTo>
                <a:lnTo>
                  <a:pt x="126925" y="219966"/>
                </a:lnTo>
                <a:lnTo>
                  <a:pt x="129861" y="225225"/>
                </a:lnTo>
                <a:lnTo>
                  <a:pt x="133405" y="230319"/>
                </a:lnTo>
                <a:lnTo>
                  <a:pt x="137356" y="235302"/>
                </a:lnTo>
                <a:lnTo>
                  <a:pt x="141577" y="240212"/>
                </a:lnTo>
                <a:lnTo>
                  <a:pt x="145185" y="245072"/>
                </a:lnTo>
                <a:lnTo>
                  <a:pt x="148384" y="249900"/>
                </a:lnTo>
                <a:lnTo>
                  <a:pt x="151310" y="254706"/>
                </a:lnTo>
                <a:lnTo>
                  <a:pt x="154848" y="259498"/>
                </a:lnTo>
                <a:lnTo>
                  <a:pt x="158795" y="264279"/>
                </a:lnTo>
                <a:lnTo>
                  <a:pt x="166619" y="273032"/>
                </a:lnTo>
                <a:lnTo>
                  <a:pt x="172742" y="279568"/>
                </a:lnTo>
                <a:lnTo>
                  <a:pt x="174693" y="282422"/>
                </a:lnTo>
                <a:lnTo>
                  <a:pt x="178232" y="290232"/>
                </a:lnTo>
                <a:lnTo>
                  <a:pt x="183955" y="297573"/>
                </a:lnTo>
                <a:lnTo>
                  <a:pt x="189884" y="303981"/>
                </a:lnTo>
                <a:lnTo>
                  <a:pt x="191549" y="305758"/>
                </a:lnTo>
                <a:lnTo>
                  <a:pt x="192787" y="306233"/>
                </a:lnTo>
                <a:lnTo>
                  <a:pt x="198360" y="306994"/>
                </a:lnTo>
                <a:lnTo>
                  <a:pt x="200025" y="3071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2"/>
          <p:cNvSpPr/>
          <p:nvPr/>
        </p:nvSpPr>
        <p:spPr>
          <a:xfrm>
            <a:off x="3315817" y="4250531"/>
            <a:ext cx="198909" cy="335757"/>
          </a:xfrm>
          <a:custGeom>
            <a:avLst/>
            <a:gdLst/>
            <a:ahLst/>
            <a:cxnLst/>
            <a:rect l="0" t="0" r="0" b="0"/>
            <a:pathLst>
              <a:path w="198909" h="335757">
                <a:moveTo>
                  <a:pt x="198908" y="0"/>
                </a:moveTo>
                <a:lnTo>
                  <a:pt x="198908" y="3792"/>
                </a:lnTo>
                <a:lnTo>
                  <a:pt x="198114" y="4910"/>
                </a:lnTo>
                <a:lnTo>
                  <a:pt x="196791" y="5654"/>
                </a:lnTo>
                <a:lnTo>
                  <a:pt x="195115" y="6151"/>
                </a:lnTo>
                <a:lnTo>
                  <a:pt x="193998" y="7275"/>
                </a:lnTo>
                <a:lnTo>
                  <a:pt x="193254" y="8819"/>
                </a:lnTo>
                <a:lnTo>
                  <a:pt x="192757" y="10642"/>
                </a:lnTo>
                <a:lnTo>
                  <a:pt x="190088" y="14784"/>
                </a:lnTo>
                <a:lnTo>
                  <a:pt x="188266" y="17000"/>
                </a:lnTo>
                <a:lnTo>
                  <a:pt x="187050" y="19271"/>
                </a:lnTo>
                <a:lnTo>
                  <a:pt x="184546" y="27053"/>
                </a:lnTo>
                <a:lnTo>
                  <a:pt x="181148" y="34777"/>
                </a:lnTo>
                <a:lnTo>
                  <a:pt x="174772" y="48052"/>
                </a:lnTo>
                <a:lnTo>
                  <a:pt x="167856" y="62039"/>
                </a:lnTo>
                <a:lnTo>
                  <a:pt x="164712" y="66759"/>
                </a:lnTo>
                <a:lnTo>
                  <a:pt x="161030" y="71493"/>
                </a:lnTo>
                <a:lnTo>
                  <a:pt x="156987" y="76237"/>
                </a:lnTo>
                <a:lnTo>
                  <a:pt x="153498" y="81781"/>
                </a:lnTo>
                <a:lnTo>
                  <a:pt x="150378" y="87858"/>
                </a:lnTo>
                <a:lnTo>
                  <a:pt x="147505" y="94291"/>
                </a:lnTo>
                <a:lnTo>
                  <a:pt x="144002" y="100167"/>
                </a:lnTo>
                <a:lnTo>
                  <a:pt x="140079" y="105671"/>
                </a:lnTo>
                <a:lnTo>
                  <a:pt x="135876" y="110929"/>
                </a:lnTo>
                <a:lnTo>
                  <a:pt x="132280" y="116815"/>
                </a:lnTo>
                <a:lnTo>
                  <a:pt x="129089" y="123121"/>
                </a:lnTo>
                <a:lnTo>
                  <a:pt x="126168" y="129705"/>
                </a:lnTo>
                <a:lnTo>
                  <a:pt x="122633" y="136477"/>
                </a:lnTo>
                <a:lnTo>
                  <a:pt x="118690" y="143372"/>
                </a:lnTo>
                <a:lnTo>
                  <a:pt x="114473" y="150350"/>
                </a:lnTo>
                <a:lnTo>
                  <a:pt x="105554" y="164453"/>
                </a:lnTo>
                <a:lnTo>
                  <a:pt x="100953" y="171548"/>
                </a:lnTo>
                <a:lnTo>
                  <a:pt x="96298" y="177865"/>
                </a:lnTo>
                <a:lnTo>
                  <a:pt x="91607" y="183665"/>
                </a:lnTo>
                <a:lnTo>
                  <a:pt x="86893" y="189118"/>
                </a:lnTo>
                <a:lnTo>
                  <a:pt x="82956" y="195135"/>
                </a:lnTo>
                <a:lnTo>
                  <a:pt x="79538" y="201527"/>
                </a:lnTo>
                <a:lnTo>
                  <a:pt x="76465" y="208170"/>
                </a:lnTo>
                <a:lnTo>
                  <a:pt x="72829" y="214980"/>
                </a:lnTo>
                <a:lnTo>
                  <a:pt x="68818" y="221901"/>
                </a:lnTo>
                <a:lnTo>
                  <a:pt x="64556" y="228897"/>
                </a:lnTo>
                <a:lnTo>
                  <a:pt x="60127" y="235148"/>
                </a:lnTo>
                <a:lnTo>
                  <a:pt x="55588" y="240902"/>
                </a:lnTo>
                <a:lnTo>
                  <a:pt x="50974" y="246327"/>
                </a:lnTo>
                <a:lnTo>
                  <a:pt x="47104" y="251530"/>
                </a:lnTo>
                <a:lnTo>
                  <a:pt x="43730" y="256586"/>
                </a:lnTo>
                <a:lnTo>
                  <a:pt x="37865" y="266439"/>
                </a:lnTo>
                <a:lnTo>
                  <a:pt x="32612" y="276109"/>
                </a:lnTo>
                <a:lnTo>
                  <a:pt x="25193" y="290478"/>
                </a:lnTo>
                <a:lnTo>
                  <a:pt x="20365" y="297906"/>
                </a:lnTo>
                <a:lnTo>
                  <a:pt x="15574" y="303853"/>
                </a:lnTo>
                <a:lnTo>
                  <a:pt x="10799" y="309141"/>
                </a:lnTo>
                <a:lnTo>
                  <a:pt x="9208" y="311663"/>
                </a:lnTo>
                <a:lnTo>
                  <a:pt x="6175" y="319004"/>
                </a:lnTo>
                <a:lnTo>
                  <a:pt x="0" y="327190"/>
                </a:lnTo>
                <a:lnTo>
                  <a:pt x="421" y="328458"/>
                </a:lnTo>
                <a:lnTo>
                  <a:pt x="6026" y="3357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43"/>
          <p:cNvSpPr/>
          <p:nvPr/>
        </p:nvSpPr>
        <p:spPr>
          <a:xfrm>
            <a:off x="3607593" y="4314825"/>
            <a:ext cx="221458" cy="42863"/>
          </a:xfrm>
          <a:custGeom>
            <a:avLst/>
            <a:gdLst/>
            <a:ahLst/>
            <a:cxnLst/>
            <a:rect l="0" t="0" r="0" b="0"/>
            <a:pathLst>
              <a:path w="221458" h="42863">
                <a:moveTo>
                  <a:pt x="0" y="42862"/>
                </a:moveTo>
                <a:lnTo>
                  <a:pt x="7585" y="39070"/>
                </a:lnTo>
                <a:lnTo>
                  <a:pt x="10613" y="37952"/>
                </a:lnTo>
                <a:lnTo>
                  <a:pt x="16094" y="36711"/>
                </a:lnTo>
                <a:lnTo>
                  <a:pt x="19461" y="36380"/>
                </a:lnTo>
                <a:lnTo>
                  <a:pt x="23293" y="36159"/>
                </a:lnTo>
                <a:lnTo>
                  <a:pt x="27435" y="36012"/>
                </a:lnTo>
                <a:lnTo>
                  <a:pt x="30990" y="35121"/>
                </a:lnTo>
                <a:lnTo>
                  <a:pt x="34154" y="33733"/>
                </a:lnTo>
                <a:lnTo>
                  <a:pt x="37057" y="32013"/>
                </a:lnTo>
                <a:lnTo>
                  <a:pt x="41374" y="30867"/>
                </a:lnTo>
                <a:lnTo>
                  <a:pt x="46632" y="30103"/>
                </a:lnTo>
                <a:lnTo>
                  <a:pt x="52520" y="29593"/>
                </a:lnTo>
                <a:lnTo>
                  <a:pt x="58032" y="28460"/>
                </a:lnTo>
                <a:lnTo>
                  <a:pt x="63294" y="26911"/>
                </a:lnTo>
                <a:lnTo>
                  <a:pt x="68390" y="25084"/>
                </a:lnTo>
                <a:lnTo>
                  <a:pt x="73375" y="23073"/>
                </a:lnTo>
                <a:lnTo>
                  <a:pt x="78285" y="20938"/>
                </a:lnTo>
                <a:lnTo>
                  <a:pt x="83147" y="18721"/>
                </a:lnTo>
                <a:lnTo>
                  <a:pt x="88768" y="17243"/>
                </a:lnTo>
                <a:lnTo>
                  <a:pt x="94898" y="16258"/>
                </a:lnTo>
                <a:lnTo>
                  <a:pt x="101365" y="15601"/>
                </a:lnTo>
                <a:lnTo>
                  <a:pt x="107265" y="14370"/>
                </a:lnTo>
                <a:lnTo>
                  <a:pt x="112785" y="12755"/>
                </a:lnTo>
                <a:lnTo>
                  <a:pt x="130255" y="6689"/>
                </a:lnTo>
                <a:lnTo>
                  <a:pt x="136843" y="4459"/>
                </a:lnTo>
                <a:lnTo>
                  <a:pt x="142823" y="2973"/>
                </a:lnTo>
                <a:lnTo>
                  <a:pt x="148397" y="1982"/>
                </a:lnTo>
                <a:lnTo>
                  <a:pt x="153700" y="1321"/>
                </a:lnTo>
                <a:lnTo>
                  <a:pt x="158823" y="880"/>
                </a:lnTo>
                <a:lnTo>
                  <a:pt x="163826" y="587"/>
                </a:lnTo>
                <a:lnTo>
                  <a:pt x="172824" y="261"/>
                </a:lnTo>
                <a:lnTo>
                  <a:pt x="179469" y="115"/>
                </a:lnTo>
                <a:lnTo>
                  <a:pt x="221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44"/>
          <p:cNvSpPr/>
          <p:nvPr/>
        </p:nvSpPr>
        <p:spPr>
          <a:xfrm>
            <a:off x="3630017" y="4400550"/>
            <a:ext cx="263327" cy="42837"/>
          </a:xfrm>
          <a:custGeom>
            <a:avLst/>
            <a:gdLst/>
            <a:ahLst/>
            <a:cxnLst/>
            <a:rect l="0" t="0" r="0" b="0"/>
            <a:pathLst>
              <a:path w="263327" h="42837">
                <a:moveTo>
                  <a:pt x="6151" y="35718"/>
                </a:moveTo>
                <a:lnTo>
                  <a:pt x="0" y="35718"/>
                </a:lnTo>
                <a:lnTo>
                  <a:pt x="9675" y="35718"/>
                </a:lnTo>
                <a:lnTo>
                  <a:pt x="10882" y="36512"/>
                </a:lnTo>
                <a:lnTo>
                  <a:pt x="11686" y="37835"/>
                </a:lnTo>
                <a:lnTo>
                  <a:pt x="12222" y="39511"/>
                </a:lnTo>
                <a:lnTo>
                  <a:pt x="13374" y="40628"/>
                </a:lnTo>
                <a:lnTo>
                  <a:pt x="14935" y="41373"/>
                </a:lnTo>
                <a:lnTo>
                  <a:pt x="19580" y="42200"/>
                </a:lnTo>
                <a:lnTo>
                  <a:pt x="26936" y="42568"/>
                </a:lnTo>
                <a:lnTo>
                  <a:pt x="40003" y="42775"/>
                </a:lnTo>
                <a:lnTo>
                  <a:pt x="50136" y="42836"/>
                </a:lnTo>
                <a:lnTo>
                  <a:pt x="53731" y="42051"/>
                </a:lnTo>
                <a:lnTo>
                  <a:pt x="57714" y="40734"/>
                </a:lnTo>
                <a:lnTo>
                  <a:pt x="61958" y="39062"/>
                </a:lnTo>
                <a:lnTo>
                  <a:pt x="66375" y="37948"/>
                </a:lnTo>
                <a:lnTo>
                  <a:pt x="70906" y="37204"/>
                </a:lnTo>
                <a:lnTo>
                  <a:pt x="75516" y="36709"/>
                </a:lnTo>
                <a:lnTo>
                  <a:pt x="80969" y="35585"/>
                </a:lnTo>
                <a:lnTo>
                  <a:pt x="86986" y="34042"/>
                </a:lnTo>
                <a:lnTo>
                  <a:pt x="93378" y="32220"/>
                </a:lnTo>
                <a:lnTo>
                  <a:pt x="99228" y="31005"/>
                </a:lnTo>
                <a:lnTo>
                  <a:pt x="104715" y="30195"/>
                </a:lnTo>
                <a:lnTo>
                  <a:pt x="109960" y="29655"/>
                </a:lnTo>
                <a:lnTo>
                  <a:pt x="115839" y="29294"/>
                </a:lnTo>
                <a:lnTo>
                  <a:pt x="128720" y="28895"/>
                </a:lnTo>
                <a:lnTo>
                  <a:pt x="134695" y="27994"/>
                </a:lnTo>
                <a:lnTo>
                  <a:pt x="140266" y="26600"/>
                </a:lnTo>
                <a:lnTo>
                  <a:pt x="164406" y="18660"/>
                </a:lnTo>
                <a:lnTo>
                  <a:pt x="171186" y="17202"/>
                </a:lnTo>
                <a:lnTo>
                  <a:pt x="178086" y="16230"/>
                </a:lnTo>
                <a:lnTo>
                  <a:pt x="185069" y="15582"/>
                </a:lnTo>
                <a:lnTo>
                  <a:pt x="192105" y="15151"/>
                </a:lnTo>
                <a:lnTo>
                  <a:pt x="206272" y="14671"/>
                </a:lnTo>
                <a:lnTo>
                  <a:pt x="213384" y="13749"/>
                </a:lnTo>
                <a:lnTo>
                  <a:pt x="220506" y="12341"/>
                </a:lnTo>
                <a:lnTo>
                  <a:pt x="227636" y="10608"/>
                </a:lnTo>
                <a:lnTo>
                  <a:pt x="233976" y="9453"/>
                </a:lnTo>
                <a:lnTo>
                  <a:pt x="239791" y="8683"/>
                </a:lnTo>
                <a:lnTo>
                  <a:pt x="245255" y="8170"/>
                </a:lnTo>
                <a:lnTo>
                  <a:pt x="249691" y="7034"/>
                </a:lnTo>
                <a:lnTo>
                  <a:pt x="253442" y="5483"/>
                </a:lnTo>
                <a:lnTo>
                  <a:pt x="26332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45"/>
          <p:cNvSpPr/>
          <p:nvPr/>
        </p:nvSpPr>
        <p:spPr>
          <a:xfrm>
            <a:off x="3964781" y="4221956"/>
            <a:ext cx="42863" cy="300038"/>
          </a:xfrm>
          <a:custGeom>
            <a:avLst/>
            <a:gdLst/>
            <a:ahLst/>
            <a:cxnLst/>
            <a:rect l="0" t="0" r="0" b="0"/>
            <a:pathLst>
              <a:path w="42863" h="300038">
                <a:moveTo>
                  <a:pt x="0" y="0"/>
                </a:moveTo>
                <a:lnTo>
                  <a:pt x="0" y="79038"/>
                </a:lnTo>
                <a:lnTo>
                  <a:pt x="794" y="85236"/>
                </a:lnTo>
                <a:lnTo>
                  <a:pt x="2117" y="90955"/>
                </a:lnTo>
                <a:lnTo>
                  <a:pt x="3792" y="96355"/>
                </a:lnTo>
                <a:lnTo>
                  <a:pt x="4910" y="102337"/>
                </a:lnTo>
                <a:lnTo>
                  <a:pt x="5654" y="108706"/>
                </a:lnTo>
                <a:lnTo>
                  <a:pt x="6151" y="115333"/>
                </a:lnTo>
                <a:lnTo>
                  <a:pt x="6482" y="122133"/>
                </a:lnTo>
                <a:lnTo>
                  <a:pt x="6849" y="136037"/>
                </a:lnTo>
                <a:lnTo>
                  <a:pt x="7741" y="143079"/>
                </a:lnTo>
                <a:lnTo>
                  <a:pt x="9129" y="150155"/>
                </a:lnTo>
                <a:lnTo>
                  <a:pt x="10849" y="157253"/>
                </a:lnTo>
                <a:lnTo>
                  <a:pt x="11995" y="164366"/>
                </a:lnTo>
                <a:lnTo>
                  <a:pt x="12759" y="171490"/>
                </a:lnTo>
                <a:lnTo>
                  <a:pt x="13268" y="178621"/>
                </a:lnTo>
                <a:lnTo>
                  <a:pt x="14402" y="185755"/>
                </a:lnTo>
                <a:lnTo>
                  <a:pt x="15951" y="192893"/>
                </a:lnTo>
                <a:lnTo>
                  <a:pt x="17778" y="200033"/>
                </a:lnTo>
                <a:lnTo>
                  <a:pt x="18995" y="206380"/>
                </a:lnTo>
                <a:lnTo>
                  <a:pt x="19807" y="212199"/>
                </a:lnTo>
                <a:lnTo>
                  <a:pt x="20349" y="217666"/>
                </a:lnTo>
                <a:lnTo>
                  <a:pt x="20709" y="223692"/>
                </a:lnTo>
                <a:lnTo>
                  <a:pt x="21110" y="236737"/>
                </a:lnTo>
                <a:lnTo>
                  <a:pt x="22011" y="242756"/>
                </a:lnTo>
                <a:lnTo>
                  <a:pt x="23405" y="248356"/>
                </a:lnTo>
                <a:lnTo>
                  <a:pt x="25128" y="253677"/>
                </a:lnTo>
                <a:lnTo>
                  <a:pt x="26277" y="258811"/>
                </a:lnTo>
                <a:lnTo>
                  <a:pt x="27043" y="263822"/>
                </a:lnTo>
                <a:lnTo>
                  <a:pt x="27894" y="272829"/>
                </a:lnTo>
                <a:lnTo>
                  <a:pt x="28272" y="279478"/>
                </a:lnTo>
                <a:lnTo>
                  <a:pt x="29167" y="282362"/>
                </a:lnTo>
                <a:lnTo>
                  <a:pt x="30557" y="285079"/>
                </a:lnTo>
                <a:lnTo>
                  <a:pt x="32278" y="287684"/>
                </a:lnTo>
                <a:lnTo>
                  <a:pt x="33424" y="290214"/>
                </a:lnTo>
                <a:lnTo>
                  <a:pt x="34699" y="295142"/>
                </a:lnTo>
                <a:lnTo>
                  <a:pt x="35416" y="298587"/>
                </a:lnTo>
                <a:lnTo>
                  <a:pt x="36311" y="299071"/>
                </a:lnTo>
                <a:lnTo>
                  <a:pt x="37701" y="299393"/>
                </a:lnTo>
                <a:lnTo>
                  <a:pt x="42862" y="3000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46"/>
          <p:cNvSpPr/>
          <p:nvPr/>
        </p:nvSpPr>
        <p:spPr>
          <a:xfrm>
            <a:off x="4043362" y="4193505"/>
            <a:ext cx="378620" cy="278393"/>
          </a:xfrm>
          <a:custGeom>
            <a:avLst/>
            <a:gdLst/>
            <a:ahLst/>
            <a:cxnLst/>
            <a:rect l="0" t="0" r="0" b="0"/>
            <a:pathLst>
              <a:path w="378620" h="278393">
                <a:moveTo>
                  <a:pt x="0" y="92745"/>
                </a:moveTo>
                <a:lnTo>
                  <a:pt x="31047" y="61698"/>
                </a:lnTo>
                <a:lnTo>
                  <a:pt x="35759" y="54869"/>
                </a:lnTo>
                <a:lnTo>
                  <a:pt x="38127" y="50825"/>
                </a:lnTo>
                <a:lnTo>
                  <a:pt x="44991" y="44216"/>
                </a:lnTo>
                <a:lnTo>
                  <a:pt x="53334" y="38633"/>
                </a:lnTo>
                <a:lnTo>
                  <a:pt x="62333" y="33505"/>
                </a:lnTo>
                <a:lnTo>
                  <a:pt x="71625" y="28581"/>
                </a:lnTo>
                <a:lnTo>
                  <a:pt x="80252" y="23746"/>
                </a:lnTo>
                <a:lnTo>
                  <a:pt x="90365" y="16562"/>
                </a:lnTo>
                <a:lnTo>
                  <a:pt x="98635" y="11790"/>
                </a:lnTo>
                <a:lnTo>
                  <a:pt x="107603" y="7023"/>
                </a:lnTo>
                <a:lnTo>
                  <a:pt x="112216" y="4641"/>
                </a:lnTo>
                <a:lnTo>
                  <a:pt x="121576" y="1993"/>
                </a:lnTo>
                <a:lnTo>
                  <a:pt x="130234" y="817"/>
                </a:lnTo>
                <a:lnTo>
                  <a:pt x="140364" y="155"/>
                </a:lnTo>
                <a:lnTo>
                  <a:pt x="148638" y="0"/>
                </a:lnTo>
                <a:lnTo>
                  <a:pt x="157607" y="2048"/>
                </a:lnTo>
                <a:lnTo>
                  <a:pt x="166091" y="4810"/>
                </a:lnTo>
                <a:lnTo>
                  <a:pt x="176124" y="7159"/>
                </a:lnTo>
                <a:lnTo>
                  <a:pt x="184376" y="10521"/>
                </a:lnTo>
                <a:lnTo>
                  <a:pt x="194153" y="16877"/>
                </a:lnTo>
                <a:lnTo>
                  <a:pt x="199532" y="23571"/>
                </a:lnTo>
                <a:lnTo>
                  <a:pt x="204568" y="31045"/>
                </a:lnTo>
                <a:lnTo>
                  <a:pt x="209453" y="37012"/>
                </a:lnTo>
                <a:lnTo>
                  <a:pt x="214269" y="44427"/>
                </a:lnTo>
                <a:lnTo>
                  <a:pt x="219056" y="53014"/>
                </a:lnTo>
                <a:lnTo>
                  <a:pt x="223829" y="62122"/>
                </a:lnTo>
                <a:lnTo>
                  <a:pt x="225419" y="66773"/>
                </a:lnTo>
                <a:lnTo>
                  <a:pt x="226480" y="71461"/>
                </a:lnTo>
                <a:lnTo>
                  <a:pt x="227187" y="76175"/>
                </a:lnTo>
                <a:lnTo>
                  <a:pt x="227658" y="80905"/>
                </a:lnTo>
                <a:lnTo>
                  <a:pt x="227972" y="85645"/>
                </a:lnTo>
                <a:lnTo>
                  <a:pt x="228181" y="90393"/>
                </a:lnTo>
                <a:lnTo>
                  <a:pt x="227527" y="95145"/>
                </a:lnTo>
                <a:lnTo>
                  <a:pt x="226297" y="99901"/>
                </a:lnTo>
                <a:lnTo>
                  <a:pt x="224684" y="104660"/>
                </a:lnTo>
                <a:lnTo>
                  <a:pt x="222814" y="109419"/>
                </a:lnTo>
                <a:lnTo>
                  <a:pt x="220774" y="114180"/>
                </a:lnTo>
                <a:lnTo>
                  <a:pt x="218620" y="118941"/>
                </a:lnTo>
                <a:lnTo>
                  <a:pt x="216391" y="124496"/>
                </a:lnTo>
                <a:lnTo>
                  <a:pt x="211796" y="137019"/>
                </a:lnTo>
                <a:lnTo>
                  <a:pt x="209460" y="142898"/>
                </a:lnTo>
                <a:lnTo>
                  <a:pt x="207109" y="148405"/>
                </a:lnTo>
                <a:lnTo>
                  <a:pt x="202380" y="158758"/>
                </a:lnTo>
                <a:lnTo>
                  <a:pt x="197632" y="168650"/>
                </a:lnTo>
                <a:lnTo>
                  <a:pt x="194461" y="173511"/>
                </a:lnTo>
                <a:lnTo>
                  <a:pt x="190760" y="178339"/>
                </a:lnTo>
                <a:lnTo>
                  <a:pt x="186704" y="183145"/>
                </a:lnTo>
                <a:lnTo>
                  <a:pt x="183207" y="187936"/>
                </a:lnTo>
                <a:lnTo>
                  <a:pt x="180082" y="192718"/>
                </a:lnTo>
                <a:lnTo>
                  <a:pt x="177205" y="197494"/>
                </a:lnTo>
                <a:lnTo>
                  <a:pt x="173699" y="202265"/>
                </a:lnTo>
                <a:lnTo>
                  <a:pt x="169775" y="207033"/>
                </a:lnTo>
                <a:lnTo>
                  <a:pt x="161974" y="215771"/>
                </a:lnTo>
                <a:lnTo>
                  <a:pt x="155861" y="222300"/>
                </a:lnTo>
                <a:lnTo>
                  <a:pt x="144165" y="234231"/>
                </a:lnTo>
                <a:lnTo>
                  <a:pt x="135246" y="241088"/>
                </a:lnTo>
                <a:lnTo>
                  <a:pt x="125991" y="246781"/>
                </a:lnTo>
                <a:lnTo>
                  <a:pt x="116586" y="251957"/>
                </a:lnTo>
                <a:lnTo>
                  <a:pt x="102365" y="259334"/>
                </a:lnTo>
                <a:lnTo>
                  <a:pt x="94973" y="262035"/>
                </a:lnTo>
                <a:lnTo>
                  <a:pt x="91891" y="262754"/>
                </a:lnTo>
                <a:lnTo>
                  <a:pt x="86349" y="265671"/>
                </a:lnTo>
                <a:lnTo>
                  <a:pt x="83759" y="267560"/>
                </a:lnTo>
                <a:lnTo>
                  <a:pt x="76649" y="269659"/>
                </a:lnTo>
                <a:lnTo>
                  <a:pt x="65838" y="270841"/>
                </a:lnTo>
                <a:lnTo>
                  <a:pt x="62942" y="271007"/>
                </a:lnTo>
                <a:lnTo>
                  <a:pt x="61011" y="271911"/>
                </a:lnTo>
                <a:lnTo>
                  <a:pt x="59724" y="273308"/>
                </a:lnTo>
                <a:lnTo>
                  <a:pt x="58866" y="275032"/>
                </a:lnTo>
                <a:lnTo>
                  <a:pt x="57500" y="276183"/>
                </a:lnTo>
                <a:lnTo>
                  <a:pt x="55796" y="276949"/>
                </a:lnTo>
                <a:lnTo>
                  <a:pt x="51786" y="277801"/>
                </a:lnTo>
                <a:lnTo>
                  <a:pt x="44195" y="278392"/>
                </a:lnTo>
                <a:lnTo>
                  <a:pt x="43751" y="277629"/>
                </a:lnTo>
                <a:lnTo>
                  <a:pt x="42897" y="271630"/>
                </a:lnTo>
                <a:lnTo>
                  <a:pt x="46665" y="267633"/>
                </a:lnTo>
                <a:lnTo>
                  <a:pt x="48573" y="266487"/>
                </a:lnTo>
                <a:lnTo>
                  <a:pt x="55050" y="264080"/>
                </a:lnTo>
                <a:lnTo>
                  <a:pt x="61996" y="259486"/>
                </a:lnTo>
                <a:lnTo>
                  <a:pt x="73571" y="255415"/>
                </a:lnTo>
                <a:lnTo>
                  <a:pt x="81117" y="251561"/>
                </a:lnTo>
                <a:lnTo>
                  <a:pt x="90622" y="244929"/>
                </a:lnTo>
                <a:lnTo>
                  <a:pt x="98749" y="240286"/>
                </a:lnTo>
                <a:lnTo>
                  <a:pt x="109770" y="235577"/>
                </a:lnTo>
                <a:lnTo>
                  <a:pt x="116043" y="233210"/>
                </a:lnTo>
                <a:lnTo>
                  <a:pt x="127245" y="228463"/>
                </a:lnTo>
                <a:lnTo>
                  <a:pt x="137516" y="224502"/>
                </a:lnTo>
                <a:lnTo>
                  <a:pt x="147372" y="222741"/>
                </a:lnTo>
                <a:lnTo>
                  <a:pt x="159161" y="221958"/>
                </a:lnTo>
                <a:lnTo>
                  <a:pt x="165639" y="221749"/>
                </a:lnTo>
                <a:lnTo>
                  <a:pt x="172338" y="220817"/>
                </a:lnTo>
                <a:lnTo>
                  <a:pt x="179186" y="219401"/>
                </a:lnTo>
                <a:lnTo>
                  <a:pt x="186132" y="217663"/>
                </a:lnTo>
                <a:lnTo>
                  <a:pt x="193145" y="216505"/>
                </a:lnTo>
                <a:lnTo>
                  <a:pt x="200201" y="215733"/>
                </a:lnTo>
                <a:lnTo>
                  <a:pt x="207286" y="215218"/>
                </a:lnTo>
                <a:lnTo>
                  <a:pt x="214390" y="215668"/>
                </a:lnTo>
                <a:lnTo>
                  <a:pt x="221508" y="216763"/>
                </a:lnTo>
                <a:lnTo>
                  <a:pt x="228634" y="218286"/>
                </a:lnTo>
                <a:lnTo>
                  <a:pt x="235767" y="219301"/>
                </a:lnTo>
                <a:lnTo>
                  <a:pt x="242903" y="219978"/>
                </a:lnTo>
                <a:lnTo>
                  <a:pt x="250042" y="220429"/>
                </a:lnTo>
                <a:lnTo>
                  <a:pt x="262206" y="220931"/>
                </a:lnTo>
                <a:lnTo>
                  <a:pt x="273699" y="221947"/>
                </a:lnTo>
                <a:lnTo>
                  <a:pt x="280098" y="223330"/>
                </a:lnTo>
                <a:lnTo>
                  <a:pt x="286744" y="225045"/>
                </a:lnTo>
                <a:lnTo>
                  <a:pt x="298363" y="229068"/>
                </a:lnTo>
                <a:lnTo>
                  <a:pt x="308818" y="233501"/>
                </a:lnTo>
                <a:lnTo>
                  <a:pt x="318757" y="238118"/>
                </a:lnTo>
                <a:lnTo>
                  <a:pt x="333277" y="245179"/>
                </a:lnTo>
                <a:lnTo>
                  <a:pt x="343841" y="252299"/>
                </a:lnTo>
                <a:lnTo>
                  <a:pt x="349403" y="254938"/>
                </a:lnTo>
                <a:lnTo>
                  <a:pt x="351998" y="255643"/>
                </a:lnTo>
                <a:lnTo>
                  <a:pt x="356998" y="258542"/>
                </a:lnTo>
                <a:lnTo>
                  <a:pt x="359442" y="260426"/>
                </a:lnTo>
                <a:lnTo>
                  <a:pt x="364275" y="262520"/>
                </a:lnTo>
                <a:lnTo>
                  <a:pt x="371458" y="263698"/>
                </a:lnTo>
                <a:lnTo>
                  <a:pt x="373845" y="263864"/>
                </a:lnTo>
                <a:lnTo>
                  <a:pt x="375436" y="264768"/>
                </a:lnTo>
                <a:lnTo>
                  <a:pt x="376497" y="266165"/>
                </a:lnTo>
                <a:lnTo>
                  <a:pt x="378619" y="2713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69"/>
          <p:cNvGrpSpPr/>
          <p:nvPr/>
        </p:nvGrpSpPr>
        <p:grpSpPr>
          <a:xfrm>
            <a:off x="473096" y="1858014"/>
            <a:ext cx="1268799" cy="834841"/>
            <a:chOff x="473096" y="1858014"/>
            <a:chExt cx="1268799" cy="834841"/>
          </a:xfrm>
        </p:grpSpPr>
        <p:sp>
          <p:nvSpPr>
            <p:cNvPr id="64" name="SMARTPenAnnotation147"/>
            <p:cNvSpPr/>
            <p:nvPr/>
          </p:nvSpPr>
          <p:spPr>
            <a:xfrm>
              <a:off x="750395" y="2194124"/>
              <a:ext cx="264018" cy="334764"/>
            </a:xfrm>
            <a:custGeom>
              <a:avLst/>
              <a:gdLst/>
              <a:ahLst/>
              <a:cxnLst/>
              <a:rect l="0" t="0" r="0" b="0"/>
              <a:pathLst>
                <a:path w="264018" h="334764">
                  <a:moveTo>
                    <a:pt x="13986" y="6151"/>
                  </a:moveTo>
                  <a:lnTo>
                    <a:pt x="7136" y="6151"/>
                  </a:lnTo>
                  <a:lnTo>
                    <a:pt x="717" y="0"/>
                  </a:lnTo>
                  <a:lnTo>
                    <a:pt x="377" y="462"/>
                  </a:lnTo>
                  <a:lnTo>
                    <a:pt x="0" y="3093"/>
                  </a:lnTo>
                  <a:lnTo>
                    <a:pt x="693" y="4112"/>
                  </a:lnTo>
                  <a:lnTo>
                    <a:pt x="1949" y="4792"/>
                  </a:lnTo>
                  <a:lnTo>
                    <a:pt x="6255" y="6340"/>
                  </a:lnTo>
                  <a:lnTo>
                    <a:pt x="13460" y="9674"/>
                  </a:lnTo>
                  <a:lnTo>
                    <a:pt x="19838" y="13802"/>
                  </a:lnTo>
                  <a:lnTo>
                    <a:pt x="26112" y="18283"/>
                  </a:lnTo>
                  <a:lnTo>
                    <a:pt x="34192" y="22920"/>
                  </a:lnTo>
                  <a:lnTo>
                    <a:pt x="38569" y="26061"/>
                  </a:lnTo>
                  <a:lnTo>
                    <a:pt x="43074" y="29743"/>
                  </a:lnTo>
                  <a:lnTo>
                    <a:pt x="47666" y="33785"/>
                  </a:lnTo>
                  <a:lnTo>
                    <a:pt x="52314" y="38067"/>
                  </a:lnTo>
                  <a:lnTo>
                    <a:pt x="61712" y="47059"/>
                  </a:lnTo>
                  <a:lnTo>
                    <a:pt x="79721" y="64838"/>
                  </a:lnTo>
                  <a:lnTo>
                    <a:pt x="85590" y="71469"/>
                  </a:lnTo>
                  <a:lnTo>
                    <a:pt x="91091" y="78271"/>
                  </a:lnTo>
                  <a:lnTo>
                    <a:pt x="96345" y="85187"/>
                  </a:lnTo>
                  <a:lnTo>
                    <a:pt x="106417" y="99222"/>
                  </a:lnTo>
                  <a:lnTo>
                    <a:pt x="111325" y="106298"/>
                  </a:lnTo>
                  <a:lnTo>
                    <a:pt x="116979" y="113397"/>
                  </a:lnTo>
                  <a:lnTo>
                    <a:pt x="123129" y="120510"/>
                  </a:lnTo>
                  <a:lnTo>
                    <a:pt x="129610" y="127634"/>
                  </a:lnTo>
                  <a:lnTo>
                    <a:pt x="135519" y="135558"/>
                  </a:lnTo>
                  <a:lnTo>
                    <a:pt x="141045" y="144016"/>
                  </a:lnTo>
                  <a:lnTo>
                    <a:pt x="146317" y="152830"/>
                  </a:lnTo>
                  <a:lnTo>
                    <a:pt x="151419" y="161881"/>
                  </a:lnTo>
                  <a:lnTo>
                    <a:pt x="161321" y="180403"/>
                  </a:lnTo>
                  <a:lnTo>
                    <a:pt x="166978" y="188994"/>
                  </a:lnTo>
                  <a:lnTo>
                    <a:pt x="173131" y="197103"/>
                  </a:lnTo>
                  <a:lnTo>
                    <a:pt x="179614" y="204890"/>
                  </a:lnTo>
                  <a:lnTo>
                    <a:pt x="185523" y="212462"/>
                  </a:lnTo>
                  <a:lnTo>
                    <a:pt x="191050" y="219891"/>
                  </a:lnTo>
                  <a:lnTo>
                    <a:pt x="201425" y="234496"/>
                  </a:lnTo>
                  <a:lnTo>
                    <a:pt x="211327" y="248925"/>
                  </a:lnTo>
                  <a:lnTo>
                    <a:pt x="215397" y="256107"/>
                  </a:lnTo>
                  <a:lnTo>
                    <a:pt x="218904" y="263275"/>
                  </a:lnTo>
                  <a:lnTo>
                    <a:pt x="222035" y="270436"/>
                  </a:lnTo>
                  <a:lnTo>
                    <a:pt x="225710" y="276797"/>
                  </a:lnTo>
                  <a:lnTo>
                    <a:pt x="229748" y="282625"/>
                  </a:lnTo>
                  <a:lnTo>
                    <a:pt x="234027" y="288098"/>
                  </a:lnTo>
                  <a:lnTo>
                    <a:pt x="240899" y="298413"/>
                  </a:lnTo>
                  <a:lnTo>
                    <a:pt x="246598" y="307495"/>
                  </a:lnTo>
                  <a:lnTo>
                    <a:pt x="254270" y="317070"/>
                  </a:lnTo>
                  <a:lnTo>
                    <a:pt x="259156" y="322402"/>
                  </a:lnTo>
                  <a:lnTo>
                    <a:pt x="260776" y="324935"/>
                  </a:lnTo>
                  <a:lnTo>
                    <a:pt x="264017" y="3347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148"/>
            <p:cNvSpPr/>
            <p:nvPr/>
          </p:nvSpPr>
          <p:spPr>
            <a:xfrm>
              <a:off x="885825" y="2193131"/>
              <a:ext cx="207169" cy="257176"/>
            </a:xfrm>
            <a:custGeom>
              <a:avLst/>
              <a:gdLst/>
              <a:ahLst/>
              <a:cxnLst/>
              <a:rect l="0" t="0" r="0" b="0"/>
              <a:pathLst>
                <a:path w="207169" h="257176">
                  <a:moveTo>
                    <a:pt x="0" y="0"/>
                  </a:moveTo>
                  <a:lnTo>
                    <a:pt x="3792" y="0"/>
                  </a:lnTo>
                  <a:lnTo>
                    <a:pt x="5703" y="794"/>
                  </a:lnTo>
                  <a:lnTo>
                    <a:pt x="9943" y="3792"/>
                  </a:lnTo>
                  <a:lnTo>
                    <a:pt x="11391" y="5703"/>
                  </a:lnTo>
                  <a:lnTo>
                    <a:pt x="12356" y="7771"/>
                  </a:lnTo>
                  <a:lnTo>
                    <a:pt x="13000" y="9943"/>
                  </a:lnTo>
                  <a:lnTo>
                    <a:pt x="15832" y="14473"/>
                  </a:lnTo>
                  <a:lnTo>
                    <a:pt x="19736" y="19926"/>
                  </a:lnTo>
                  <a:lnTo>
                    <a:pt x="24117" y="27641"/>
                  </a:lnTo>
                  <a:lnTo>
                    <a:pt x="27190" y="31921"/>
                  </a:lnTo>
                  <a:lnTo>
                    <a:pt x="30827" y="36362"/>
                  </a:lnTo>
                  <a:lnTo>
                    <a:pt x="34839" y="40910"/>
                  </a:lnTo>
                  <a:lnTo>
                    <a:pt x="38307" y="46323"/>
                  </a:lnTo>
                  <a:lnTo>
                    <a:pt x="41413" y="52313"/>
                  </a:lnTo>
                  <a:lnTo>
                    <a:pt x="44277" y="58688"/>
                  </a:lnTo>
                  <a:lnTo>
                    <a:pt x="46980" y="65319"/>
                  </a:lnTo>
                  <a:lnTo>
                    <a:pt x="49576" y="72121"/>
                  </a:lnTo>
                  <a:lnTo>
                    <a:pt x="52101" y="79037"/>
                  </a:lnTo>
                  <a:lnTo>
                    <a:pt x="55371" y="86029"/>
                  </a:lnTo>
                  <a:lnTo>
                    <a:pt x="59139" y="93071"/>
                  </a:lnTo>
                  <a:lnTo>
                    <a:pt x="63238" y="100147"/>
                  </a:lnTo>
                  <a:lnTo>
                    <a:pt x="72026" y="114360"/>
                  </a:lnTo>
                  <a:lnTo>
                    <a:pt x="90603" y="142887"/>
                  </a:lnTo>
                  <a:lnTo>
                    <a:pt x="119072" y="185738"/>
                  </a:lnTo>
                  <a:lnTo>
                    <a:pt x="123831" y="192088"/>
                  </a:lnTo>
                  <a:lnTo>
                    <a:pt x="128592" y="197909"/>
                  </a:lnTo>
                  <a:lnTo>
                    <a:pt x="133353" y="203376"/>
                  </a:lnTo>
                  <a:lnTo>
                    <a:pt x="137320" y="208609"/>
                  </a:lnTo>
                  <a:lnTo>
                    <a:pt x="140759" y="213685"/>
                  </a:lnTo>
                  <a:lnTo>
                    <a:pt x="143846" y="218657"/>
                  </a:lnTo>
                  <a:lnTo>
                    <a:pt x="147491" y="222765"/>
                  </a:lnTo>
                  <a:lnTo>
                    <a:pt x="151508" y="226297"/>
                  </a:lnTo>
                  <a:lnTo>
                    <a:pt x="155774" y="229446"/>
                  </a:lnTo>
                  <a:lnTo>
                    <a:pt x="160205" y="232339"/>
                  </a:lnTo>
                  <a:lnTo>
                    <a:pt x="164747" y="235061"/>
                  </a:lnTo>
                  <a:lnTo>
                    <a:pt x="169363" y="237670"/>
                  </a:lnTo>
                  <a:lnTo>
                    <a:pt x="173233" y="240203"/>
                  </a:lnTo>
                  <a:lnTo>
                    <a:pt x="179651" y="245134"/>
                  </a:lnTo>
                  <a:lnTo>
                    <a:pt x="185149" y="247854"/>
                  </a:lnTo>
                  <a:lnTo>
                    <a:pt x="187726" y="248580"/>
                  </a:lnTo>
                  <a:lnTo>
                    <a:pt x="192706" y="251503"/>
                  </a:lnTo>
                  <a:lnTo>
                    <a:pt x="195146" y="253394"/>
                  </a:lnTo>
                  <a:lnTo>
                    <a:pt x="199973" y="255494"/>
                  </a:lnTo>
                  <a:lnTo>
                    <a:pt x="207168" y="2571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149"/>
            <p:cNvSpPr/>
            <p:nvPr/>
          </p:nvSpPr>
          <p:spPr>
            <a:xfrm>
              <a:off x="785812" y="2243137"/>
              <a:ext cx="250032" cy="121445"/>
            </a:xfrm>
            <a:custGeom>
              <a:avLst/>
              <a:gdLst/>
              <a:ahLst/>
              <a:cxnLst/>
              <a:rect l="0" t="0" r="0" b="0"/>
              <a:pathLst>
                <a:path w="250032" h="121445">
                  <a:moveTo>
                    <a:pt x="0" y="121444"/>
                  </a:moveTo>
                  <a:lnTo>
                    <a:pt x="0" y="117652"/>
                  </a:lnTo>
                  <a:lnTo>
                    <a:pt x="794" y="115740"/>
                  </a:lnTo>
                  <a:lnTo>
                    <a:pt x="2117" y="113673"/>
                  </a:lnTo>
                  <a:lnTo>
                    <a:pt x="6151" y="108444"/>
                  </a:lnTo>
                  <a:lnTo>
                    <a:pt x="7275" y="106427"/>
                  </a:lnTo>
                  <a:lnTo>
                    <a:pt x="10642" y="99953"/>
                  </a:lnTo>
                  <a:lnTo>
                    <a:pt x="13445" y="96798"/>
                  </a:lnTo>
                  <a:lnTo>
                    <a:pt x="16901" y="93901"/>
                  </a:lnTo>
                  <a:lnTo>
                    <a:pt x="20792" y="91175"/>
                  </a:lnTo>
                  <a:lnTo>
                    <a:pt x="24974" y="87771"/>
                  </a:lnTo>
                  <a:lnTo>
                    <a:pt x="29349" y="83914"/>
                  </a:lnTo>
                  <a:lnTo>
                    <a:pt x="33854" y="79755"/>
                  </a:lnTo>
                  <a:lnTo>
                    <a:pt x="39238" y="75395"/>
                  </a:lnTo>
                  <a:lnTo>
                    <a:pt x="45209" y="70901"/>
                  </a:lnTo>
                  <a:lnTo>
                    <a:pt x="51570" y="66317"/>
                  </a:lnTo>
                  <a:lnTo>
                    <a:pt x="58986" y="61674"/>
                  </a:lnTo>
                  <a:lnTo>
                    <a:pt x="67106" y="56991"/>
                  </a:lnTo>
                  <a:lnTo>
                    <a:pt x="84593" y="47554"/>
                  </a:lnTo>
                  <a:lnTo>
                    <a:pt x="102949" y="38069"/>
                  </a:lnTo>
                  <a:lnTo>
                    <a:pt x="112289" y="34110"/>
                  </a:lnTo>
                  <a:lnTo>
                    <a:pt x="121691" y="30678"/>
                  </a:lnTo>
                  <a:lnTo>
                    <a:pt x="131133" y="27596"/>
                  </a:lnTo>
                  <a:lnTo>
                    <a:pt x="140603" y="24747"/>
                  </a:lnTo>
                  <a:lnTo>
                    <a:pt x="159593" y="19465"/>
                  </a:lnTo>
                  <a:lnTo>
                    <a:pt x="196860" y="9607"/>
                  </a:lnTo>
                  <a:lnTo>
                    <a:pt x="212906" y="4799"/>
                  </a:lnTo>
                  <a:lnTo>
                    <a:pt x="219725" y="3199"/>
                  </a:lnTo>
                  <a:lnTo>
                    <a:pt x="225858" y="2133"/>
                  </a:lnTo>
                  <a:lnTo>
                    <a:pt x="231535" y="1422"/>
                  </a:lnTo>
                  <a:lnTo>
                    <a:pt x="236113" y="948"/>
                  </a:lnTo>
                  <a:lnTo>
                    <a:pt x="239958" y="632"/>
                  </a:lnTo>
                  <a:lnTo>
                    <a:pt x="250031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150"/>
            <p:cNvSpPr/>
            <p:nvPr/>
          </p:nvSpPr>
          <p:spPr>
            <a:xfrm>
              <a:off x="807243" y="2271712"/>
              <a:ext cx="300039" cy="171451"/>
            </a:xfrm>
            <a:custGeom>
              <a:avLst/>
              <a:gdLst/>
              <a:ahLst/>
              <a:cxnLst/>
              <a:rect l="0" t="0" r="0" b="0"/>
              <a:pathLst>
                <a:path w="300039" h="171451">
                  <a:moveTo>
                    <a:pt x="0" y="171450"/>
                  </a:moveTo>
                  <a:lnTo>
                    <a:pt x="9943" y="161507"/>
                  </a:lnTo>
                  <a:lnTo>
                    <a:pt x="13773" y="158471"/>
                  </a:lnTo>
                  <a:lnTo>
                    <a:pt x="18707" y="154860"/>
                  </a:lnTo>
                  <a:lnTo>
                    <a:pt x="30539" y="146614"/>
                  </a:lnTo>
                  <a:lnTo>
                    <a:pt x="43736" y="137658"/>
                  </a:lnTo>
                  <a:lnTo>
                    <a:pt x="59655" y="126269"/>
                  </a:lnTo>
                  <a:lnTo>
                    <a:pt x="68345" y="119898"/>
                  </a:lnTo>
                  <a:lnTo>
                    <a:pt x="78107" y="114063"/>
                  </a:lnTo>
                  <a:lnTo>
                    <a:pt x="88584" y="108586"/>
                  </a:lnTo>
                  <a:lnTo>
                    <a:pt x="130123" y="88389"/>
                  </a:lnTo>
                  <a:lnTo>
                    <a:pt x="139930" y="82738"/>
                  </a:lnTo>
                  <a:lnTo>
                    <a:pt x="149643" y="76590"/>
                  </a:lnTo>
                  <a:lnTo>
                    <a:pt x="159293" y="70110"/>
                  </a:lnTo>
                  <a:lnTo>
                    <a:pt x="168902" y="64996"/>
                  </a:lnTo>
                  <a:lnTo>
                    <a:pt x="178483" y="60793"/>
                  </a:lnTo>
                  <a:lnTo>
                    <a:pt x="188045" y="57198"/>
                  </a:lnTo>
                  <a:lnTo>
                    <a:pt x="196801" y="53213"/>
                  </a:lnTo>
                  <a:lnTo>
                    <a:pt x="205019" y="48969"/>
                  </a:lnTo>
                  <a:lnTo>
                    <a:pt x="212880" y="44552"/>
                  </a:lnTo>
                  <a:lnTo>
                    <a:pt x="220501" y="40020"/>
                  </a:lnTo>
                  <a:lnTo>
                    <a:pt x="235319" y="30751"/>
                  </a:lnTo>
                  <a:lnTo>
                    <a:pt x="242605" y="26851"/>
                  </a:lnTo>
                  <a:lnTo>
                    <a:pt x="249843" y="23457"/>
                  </a:lnTo>
                  <a:lnTo>
                    <a:pt x="257049" y="20400"/>
                  </a:lnTo>
                  <a:lnTo>
                    <a:pt x="269290" y="14888"/>
                  </a:lnTo>
                  <a:lnTo>
                    <a:pt x="285107" y="7322"/>
                  </a:lnTo>
                  <a:lnTo>
                    <a:pt x="300038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151"/>
            <p:cNvSpPr/>
            <p:nvPr/>
          </p:nvSpPr>
          <p:spPr>
            <a:xfrm>
              <a:off x="1193006" y="2100262"/>
              <a:ext cx="221457" cy="264320"/>
            </a:xfrm>
            <a:custGeom>
              <a:avLst/>
              <a:gdLst/>
              <a:ahLst/>
              <a:cxnLst/>
              <a:rect l="0" t="0" r="0" b="0"/>
              <a:pathLst>
                <a:path w="221457" h="264320">
                  <a:moveTo>
                    <a:pt x="0" y="0"/>
                  </a:moveTo>
                  <a:lnTo>
                    <a:pt x="3792" y="3792"/>
                  </a:lnTo>
                  <a:lnTo>
                    <a:pt x="4909" y="6497"/>
                  </a:lnTo>
                  <a:lnTo>
                    <a:pt x="6150" y="13736"/>
                  </a:lnTo>
                  <a:lnTo>
                    <a:pt x="7275" y="17095"/>
                  </a:lnTo>
                  <a:lnTo>
                    <a:pt x="10642" y="22943"/>
                  </a:lnTo>
                  <a:lnTo>
                    <a:pt x="14784" y="30305"/>
                  </a:lnTo>
                  <a:lnTo>
                    <a:pt x="16999" y="34491"/>
                  </a:lnTo>
                  <a:lnTo>
                    <a:pt x="20064" y="39663"/>
                  </a:lnTo>
                  <a:lnTo>
                    <a:pt x="27703" y="51759"/>
                  </a:lnTo>
                  <a:lnTo>
                    <a:pt x="31168" y="57525"/>
                  </a:lnTo>
                  <a:lnTo>
                    <a:pt x="34273" y="62956"/>
                  </a:lnTo>
                  <a:lnTo>
                    <a:pt x="37136" y="68164"/>
                  </a:lnTo>
                  <a:lnTo>
                    <a:pt x="40632" y="74018"/>
                  </a:lnTo>
                  <a:lnTo>
                    <a:pt x="48750" y="86872"/>
                  </a:lnTo>
                  <a:lnTo>
                    <a:pt x="53931" y="93633"/>
                  </a:lnTo>
                  <a:lnTo>
                    <a:pt x="59767" y="100522"/>
                  </a:lnTo>
                  <a:lnTo>
                    <a:pt x="66038" y="107496"/>
                  </a:lnTo>
                  <a:lnTo>
                    <a:pt x="71807" y="114527"/>
                  </a:lnTo>
                  <a:lnTo>
                    <a:pt x="77240" y="121595"/>
                  </a:lnTo>
                  <a:lnTo>
                    <a:pt x="82449" y="128688"/>
                  </a:lnTo>
                  <a:lnTo>
                    <a:pt x="88304" y="135005"/>
                  </a:lnTo>
                  <a:lnTo>
                    <a:pt x="94588" y="140803"/>
                  </a:lnTo>
                  <a:lnTo>
                    <a:pt x="101158" y="146256"/>
                  </a:lnTo>
                  <a:lnTo>
                    <a:pt x="107126" y="152273"/>
                  </a:lnTo>
                  <a:lnTo>
                    <a:pt x="112692" y="158665"/>
                  </a:lnTo>
                  <a:lnTo>
                    <a:pt x="117991" y="165308"/>
                  </a:lnTo>
                  <a:lnTo>
                    <a:pt x="123110" y="171324"/>
                  </a:lnTo>
                  <a:lnTo>
                    <a:pt x="128111" y="176923"/>
                  </a:lnTo>
                  <a:lnTo>
                    <a:pt x="137901" y="187376"/>
                  </a:lnTo>
                  <a:lnTo>
                    <a:pt x="147543" y="197314"/>
                  </a:lnTo>
                  <a:lnTo>
                    <a:pt x="151543" y="202186"/>
                  </a:lnTo>
                  <a:lnTo>
                    <a:pt x="155004" y="207022"/>
                  </a:lnTo>
                  <a:lnTo>
                    <a:pt x="158104" y="211834"/>
                  </a:lnTo>
                  <a:lnTo>
                    <a:pt x="161759" y="216629"/>
                  </a:lnTo>
                  <a:lnTo>
                    <a:pt x="165783" y="221413"/>
                  </a:lnTo>
                  <a:lnTo>
                    <a:pt x="170053" y="226190"/>
                  </a:lnTo>
                  <a:lnTo>
                    <a:pt x="174488" y="230168"/>
                  </a:lnTo>
                  <a:lnTo>
                    <a:pt x="179031" y="233614"/>
                  </a:lnTo>
                  <a:lnTo>
                    <a:pt x="183648" y="236705"/>
                  </a:lnTo>
                  <a:lnTo>
                    <a:pt x="187519" y="239560"/>
                  </a:lnTo>
                  <a:lnTo>
                    <a:pt x="193938" y="244848"/>
                  </a:lnTo>
                  <a:lnTo>
                    <a:pt x="199436" y="249844"/>
                  </a:lnTo>
                  <a:lnTo>
                    <a:pt x="205319" y="254711"/>
                  </a:lnTo>
                  <a:lnTo>
                    <a:pt x="209111" y="257120"/>
                  </a:lnTo>
                  <a:lnTo>
                    <a:pt x="221456" y="2643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152"/>
            <p:cNvSpPr/>
            <p:nvPr/>
          </p:nvSpPr>
          <p:spPr>
            <a:xfrm>
              <a:off x="473096" y="1858014"/>
              <a:ext cx="1268799" cy="834841"/>
            </a:xfrm>
            <a:custGeom>
              <a:avLst/>
              <a:gdLst/>
              <a:ahLst/>
              <a:cxnLst/>
              <a:rect l="0" t="0" r="0" b="0"/>
              <a:pathLst>
                <a:path w="1268799" h="834841">
                  <a:moveTo>
                    <a:pt x="912791" y="77942"/>
                  </a:moveTo>
                  <a:lnTo>
                    <a:pt x="905206" y="74150"/>
                  </a:lnTo>
                  <a:lnTo>
                    <a:pt x="885961" y="59931"/>
                  </a:lnTo>
                  <a:lnTo>
                    <a:pt x="878642" y="56443"/>
                  </a:lnTo>
                  <a:lnTo>
                    <a:pt x="854540" y="43386"/>
                  </a:lnTo>
                  <a:lnTo>
                    <a:pt x="841658" y="37183"/>
                  </a:lnTo>
                  <a:lnTo>
                    <a:pt x="818336" y="22384"/>
                  </a:lnTo>
                  <a:lnTo>
                    <a:pt x="783201" y="9095"/>
                  </a:lnTo>
                  <a:lnTo>
                    <a:pt x="757007" y="2598"/>
                  </a:lnTo>
                  <a:lnTo>
                    <a:pt x="717595" y="0"/>
                  </a:lnTo>
                  <a:lnTo>
                    <a:pt x="683505" y="1667"/>
                  </a:lnTo>
                  <a:lnTo>
                    <a:pt x="648269" y="5071"/>
                  </a:lnTo>
                  <a:lnTo>
                    <a:pt x="610577" y="8196"/>
                  </a:lnTo>
                  <a:lnTo>
                    <a:pt x="583211" y="12019"/>
                  </a:lnTo>
                  <a:lnTo>
                    <a:pt x="555173" y="16364"/>
                  </a:lnTo>
                  <a:lnTo>
                    <a:pt x="516406" y="23272"/>
                  </a:lnTo>
                  <a:lnTo>
                    <a:pt x="479784" y="34139"/>
                  </a:lnTo>
                  <a:lnTo>
                    <a:pt x="440005" y="47412"/>
                  </a:lnTo>
                  <a:lnTo>
                    <a:pt x="401849" y="61400"/>
                  </a:lnTo>
                  <a:lnTo>
                    <a:pt x="375349" y="72971"/>
                  </a:lnTo>
                  <a:lnTo>
                    <a:pt x="335772" y="92873"/>
                  </a:lnTo>
                  <a:lnTo>
                    <a:pt x="296793" y="111735"/>
                  </a:lnTo>
                  <a:lnTo>
                    <a:pt x="257198" y="129494"/>
                  </a:lnTo>
                  <a:lnTo>
                    <a:pt x="233273" y="143716"/>
                  </a:lnTo>
                  <a:lnTo>
                    <a:pt x="201159" y="168780"/>
                  </a:lnTo>
                  <a:lnTo>
                    <a:pt x="168449" y="192434"/>
                  </a:lnTo>
                  <a:lnTo>
                    <a:pt x="150966" y="210054"/>
                  </a:lnTo>
                  <a:lnTo>
                    <a:pt x="123944" y="237824"/>
                  </a:lnTo>
                  <a:lnTo>
                    <a:pt x="107373" y="256686"/>
                  </a:lnTo>
                  <a:lnTo>
                    <a:pt x="92071" y="276446"/>
                  </a:lnTo>
                  <a:lnTo>
                    <a:pt x="77333" y="298458"/>
                  </a:lnTo>
                  <a:lnTo>
                    <a:pt x="64962" y="321470"/>
                  </a:lnTo>
                  <a:lnTo>
                    <a:pt x="53378" y="344926"/>
                  </a:lnTo>
                  <a:lnTo>
                    <a:pt x="40292" y="368581"/>
                  </a:lnTo>
                  <a:lnTo>
                    <a:pt x="30772" y="392323"/>
                  </a:lnTo>
                  <a:lnTo>
                    <a:pt x="23101" y="416104"/>
                  </a:lnTo>
                  <a:lnTo>
                    <a:pt x="14400" y="439903"/>
                  </a:lnTo>
                  <a:lnTo>
                    <a:pt x="9475" y="463709"/>
                  </a:lnTo>
                  <a:lnTo>
                    <a:pt x="6492" y="487519"/>
                  </a:lnTo>
                  <a:lnTo>
                    <a:pt x="2521" y="511330"/>
                  </a:lnTo>
                  <a:lnTo>
                    <a:pt x="226" y="533026"/>
                  </a:lnTo>
                  <a:lnTo>
                    <a:pt x="0" y="554045"/>
                  </a:lnTo>
                  <a:lnTo>
                    <a:pt x="2546" y="576616"/>
                  </a:lnTo>
                  <a:lnTo>
                    <a:pt x="6323" y="597760"/>
                  </a:lnTo>
                  <a:lnTo>
                    <a:pt x="11441" y="617741"/>
                  </a:lnTo>
                  <a:lnTo>
                    <a:pt x="19008" y="637205"/>
                  </a:lnTo>
                  <a:lnTo>
                    <a:pt x="29779" y="654322"/>
                  </a:lnTo>
                  <a:lnTo>
                    <a:pt x="47114" y="679463"/>
                  </a:lnTo>
                  <a:lnTo>
                    <a:pt x="58939" y="696916"/>
                  </a:lnTo>
                  <a:lnTo>
                    <a:pt x="83447" y="720129"/>
                  </a:lnTo>
                  <a:lnTo>
                    <a:pt x="110817" y="742088"/>
                  </a:lnTo>
                  <a:lnTo>
                    <a:pt x="139829" y="762882"/>
                  </a:lnTo>
                  <a:lnTo>
                    <a:pt x="173208" y="779450"/>
                  </a:lnTo>
                  <a:lnTo>
                    <a:pt x="207439" y="793620"/>
                  </a:lnTo>
                  <a:lnTo>
                    <a:pt x="265152" y="812323"/>
                  </a:lnTo>
                  <a:lnTo>
                    <a:pt x="292370" y="819200"/>
                  </a:lnTo>
                  <a:lnTo>
                    <a:pt x="321136" y="824108"/>
                  </a:lnTo>
                  <a:lnTo>
                    <a:pt x="368569" y="827666"/>
                  </a:lnTo>
                  <a:lnTo>
                    <a:pt x="401304" y="831311"/>
                  </a:lnTo>
                  <a:lnTo>
                    <a:pt x="434374" y="833460"/>
                  </a:lnTo>
                  <a:lnTo>
                    <a:pt x="466799" y="834415"/>
                  </a:lnTo>
                  <a:lnTo>
                    <a:pt x="497085" y="834840"/>
                  </a:lnTo>
                  <a:lnTo>
                    <a:pt x="528537" y="832912"/>
                  </a:lnTo>
                  <a:lnTo>
                    <a:pt x="561036" y="830203"/>
                  </a:lnTo>
                  <a:lnTo>
                    <a:pt x="594001" y="828999"/>
                  </a:lnTo>
                  <a:lnTo>
                    <a:pt x="627173" y="826347"/>
                  </a:lnTo>
                  <a:lnTo>
                    <a:pt x="660437" y="821729"/>
                  </a:lnTo>
                  <a:lnTo>
                    <a:pt x="693742" y="814385"/>
                  </a:lnTo>
                  <a:lnTo>
                    <a:pt x="727065" y="805829"/>
                  </a:lnTo>
                  <a:lnTo>
                    <a:pt x="759602" y="796735"/>
                  </a:lnTo>
                  <a:lnTo>
                    <a:pt x="789938" y="787401"/>
                  </a:lnTo>
                  <a:lnTo>
                    <a:pt x="821413" y="775844"/>
                  </a:lnTo>
                  <a:lnTo>
                    <a:pt x="853128" y="762771"/>
                  </a:lnTo>
                  <a:lnTo>
                    <a:pt x="946055" y="720794"/>
                  </a:lnTo>
                  <a:lnTo>
                    <a:pt x="975994" y="706554"/>
                  </a:lnTo>
                  <a:lnTo>
                    <a:pt x="1005175" y="690171"/>
                  </a:lnTo>
                  <a:lnTo>
                    <a:pt x="1034019" y="672306"/>
                  </a:lnTo>
                  <a:lnTo>
                    <a:pt x="1062714" y="653783"/>
                  </a:lnTo>
                  <a:lnTo>
                    <a:pt x="1087109" y="632850"/>
                  </a:lnTo>
                  <a:lnTo>
                    <a:pt x="1109328" y="611112"/>
                  </a:lnTo>
                  <a:lnTo>
                    <a:pt x="1132433" y="590867"/>
                  </a:lnTo>
                  <a:lnTo>
                    <a:pt x="1153814" y="569169"/>
                  </a:lnTo>
                  <a:lnTo>
                    <a:pt x="1173106" y="547090"/>
                  </a:lnTo>
                  <a:lnTo>
                    <a:pt x="1189618" y="526694"/>
                  </a:lnTo>
                  <a:lnTo>
                    <a:pt x="1204894" y="504929"/>
                  </a:lnTo>
                  <a:lnTo>
                    <a:pt x="1219621" y="482026"/>
                  </a:lnTo>
                  <a:lnTo>
                    <a:pt x="1234104" y="458618"/>
                  </a:lnTo>
                  <a:lnTo>
                    <a:pt x="1244244" y="437102"/>
                  </a:lnTo>
                  <a:lnTo>
                    <a:pt x="1256533" y="405022"/>
                  </a:lnTo>
                  <a:lnTo>
                    <a:pt x="1264003" y="382061"/>
                  </a:lnTo>
                  <a:lnTo>
                    <a:pt x="1267323" y="358627"/>
                  </a:lnTo>
                  <a:lnTo>
                    <a:pt x="1268798" y="337099"/>
                  </a:lnTo>
                  <a:lnTo>
                    <a:pt x="1268660" y="316154"/>
                  </a:lnTo>
                  <a:lnTo>
                    <a:pt x="1265953" y="293616"/>
                  </a:lnTo>
                  <a:lnTo>
                    <a:pt x="1262104" y="272487"/>
                  </a:lnTo>
                  <a:lnTo>
                    <a:pt x="1256954" y="251719"/>
                  </a:lnTo>
                  <a:lnTo>
                    <a:pt x="1249373" y="229259"/>
                  </a:lnTo>
                  <a:lnTo>
                    <a:pt x="1238596" y="208165"/>
                  </a:lnTo>
                  <a:lnTo>
                    <a:pt x="1225868" y="188206"/>
                  </a:lnTo>
                  <a:lnTo>
                    <a:pt x="1212274" y="168752"/>
                  </a:lnTo>
                  <a:lnTo>
                    <a:pt x="1191233" y="139950"/>
                  </a:lnTo>
                  <a:lnTo>
                    <a:pt x="1166125" y="115100"/>
                  </a:lnTo>
                  <a:lnTo>
                    <a:pt x="1147886" y="97896"/>
                  </a:lnTo>
                  <a:lnTo>
                    <a:pt x="1117651" y="72477"/>
                  </a:lnTo>
                  <a:lnTo>
                    <a:pt x="1083557" y="51981"/>
                  </a:lnTo>
                  <a:lnTo>
                    <a:pt x="1048320" y="35854"/>
                  </a:lnTo>
                  <a:lnTo>
                    <a:pt x="1010627" y="23138"/>
                  </a:lnTo>
                  <a:lnTo>
                    <a:pt x="971413" y="14343"/>
                  </a:lnTo>
                  <a:lnTo>
                    <a:pt x="932542" y="8827"/>
                  </a:lnTo>
                  <a:lnTo>
                    <a:pt x="892978" y="7193"/>
                  </a:lnTo>
                  <a:lnTo>
                    <a:pt x="854004" y="8825"/>
                  </a:lnTo>
                  <a:lnTo>
                    <a:pt x="814410" y="16452"/>
                  </a:lnTo>
                  <a:lnTo>
                    <a:pt x="779660" y="28766"/>
                  </a:lnTo>
                  <a:lnTo>
                    <a:pt x="753489" y="40353"/>
                  </a:lnTo>
                  <a:lnTo>
                    <a:pt x="734197" y="4936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3166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0"/>
          <p:cNvSpPr/>
          <p:nvPr/>
        </p:nvSpPr>
        <p:spPr>
          <a:xfrm>
            <a:off x="214312" y="1885950"/>
            <a:ext cx="228601" cy="278508"/>
          </a:xfrm>
          <a:custGeom>
            <a:avLst/>
            <a:gdLst/>
            <a:ahLst/>
            <a:cxnLst/>
            <a:rect l="0" t="0" r="0" b="0"/>
            <a:pathLst>
              <a:path w="228601" h="278508">
                <a:moveTo>
                  <a:pt x="0" y="0"/>
                </a:moveTo>
                <a:lnTo>
                  <a:pt x="6151" y="6150"/>
                </a:lnTo>
                <a:lnTo>
                  <a:pt x="6702" y="8819"/>
                </a:lnTo>
                <a:lnTo>
                  <a:pt x="6850" y="10641"/>
                </a:lnTo>
                <a:lnTo>
                  <a:pt x="7741" y="12650"/>
                </a:lnTo>
                <a:lnTo>
                  <a:pt x="12789" y="19270"/>
                </a:lnTo>
                <a:lnTo>
                  <a:pt x="17061" y="23910"/>
                </a:lnTo>
                <a:lnTo>
                  <a:pt x="18518" y="26259"/>
                </a:lnTo>
                <a:lnTo>
                  <a:pt x="20136" y="30985"/>
                </a:lnTo>
                <a:lnTo>
                  <a:pt x="25089" y="37848"/>
                </a:lnTo>
                <a:lnTo>
                  <a:pt x="30994" y="45396"/>
                </a:lnTo>
                <a:lnTo>
                  <a:pt x="33619" y="51396"/>
                </a:lnTo>
                <a:lnTo>
                  <a:pt x="39019" y="58826"/>
                </a:lnTo>
                <a:lnTo>
                  <a:pt x="45917" y="67419"/>
                </a:lnTo>
                <a:lnTo>
                  <a:pt x="48867" y="71934"/>
                </a:lnTo>
                <a:lnTo>
                  <a:pt x="51628" y="76530"/>
                </a:lnTo>
                <a:lnTo>
                  <a:pt x="58929" y="87988"/>
                </a:lnTo>
                <a:lnTo>
                  <a:pt x="63099" y="94377"/>
                </a:lnTo>
                <a:lnTo>
                  <a:pt x="67466" y="100224"/>
                </a:lnTo>
                <a:lnTo>
                  <a:pt x="71965" y="105710"/>
                </a:lnTo>
                <a:lnTo>
                  <a:pt x="76551" y="110954"/>
                </a:lnTo>
                <a:lnTo>
                  <a:pt x="81197" y="116832"/>
                </a:lnTo>
                <a:lnTo>
                  <a:pt x="85881" y="123132"/>
                </a:lnTo>
                <a:lnTo>
                  <a:pt x="90592" y="129713"/>
                </a:lnTo>
                <a:lnTo>
                  <a:pt x="95319" y="135687"/>
                </a:lnTo>
                <a:lnTo>
                  <a:pt x="100059" y="141258"/>
                </a:lnTo>
                <a:lnTo>
                  <a:pt x="104806" y="146560"/>
                </a:lnTo>
                <a:lnTo>
                  <a:pt x="109558" y="152475"/>
                </a:lnTo>
                <a:lnTo>
                  <a:pt x="114314" y="158800"/>
                </a:lnTo>
                <a:lnTo>
                  <a:pt x="119072" y="165398"/>
                </a:lnTo>
                <a:lnTo>
                  <a:pt x="124625" y="172177"/>
                </a:lnTo>
                <a:lnTo>
                  <a:pt x="130708" y="179078"/>
                </a:lnTo>
                <a:lnTo>
                  <a:pt x="143024" y="192302"/>
                </a:lnTo>
                <a:lnTo>
                  <a:pt x="158882" y="208673"/>
                </a:lnTo>
                <a:lnTo>
                  <a:pt x="168775" y="218685"/>
                </a:lnTo>
                <a:lnTo>
                  <a:pt x="172048" y="223577"/>
                </a:lnTo>
                <a:lnTo>
                  <a:pt x="174230" y="228426"/>
                </a:lnTo>
                <a:lnTo>
                  <a:pt x="175684" y="233247"/>
                </a:lnTo>
                <a:lnTo>
                  <a:pt x="178242" y="238048"/>
                </a:lnTo>
                <a:lnTo>
                  <a:pt x="181534" y="242836"/>
                </a:lnTo>
                <a:lnTo>
                  <a:pt x="185316" y="247615"/>
                </a:lnTo>
                <a:lnTo>
                  <a:pt x="191636" y="255043"/>
                </a:lnTo>
                <a:lnTo>
                  <a:pt x="197090" y="260989"/>
                </a:lnTo>
                <a:lnTo>
                  <a:pt x="202160" y="266278"/>
                </a:lnTo>
                <a:lnTo>
                  <a:pt x="205417" y="268006"/>
                </a:lnTo>
                <a:lnTo>
                  <a:pt x="209176" y="269158"/>
                </a:lnTo>
                <a:lnTo>
                  <a:pt x="213269" y="269926"/>
                </a:lnTo>
                <a:lnTo>
                  <a:pt x="215998" y="271232"/>
                </a:lnTo>
                <a:lnTo>
                  <a:pt x="217818" y="272896"/>
                </a:lnTo>
                <a:lnTo>
                  <a:pt x="219031" y="274799"/>
                </a:lnTo>
                <a:lnTo>
                  <a:pt x="220633" y="276068"/>
                </a:lnTo>
                <a:lnTo>
                  <a:pt x="222495" y="276914"/>
                </a:lnTo>
                <a:lnTo>
                  <a:pt x="228243" y="278507"/>
                </a:lnTo>
                <a:lnTo>
                  <a:pt x="228600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"/>
          <p:cNvSpPr/>
          <p:nvPr/>
        </p:nvSpPr>
        <p:spPr>
          <a:xfrm>
            <a:off x="321468" y="1857375"/>
            <a:ext cx="235745" cy="271463"/>
          </a:xfrm>
          <a:custGeom>
            <a:avLst/>
            <a:gdLst/>
            <a:ahLst/>
            <a:cxnLst/>
            <a:rect l="0" t="0" r="0" b="0"/>
            <a:pathLst>
              <a:path w="235745" h="271463">
                <a:moveTo>
                  <a:pt x="0" y="0"/>
                </a:moveTo>
                <a:lnTo>
                  <a:pt x="0" y="33792"/>
                </a:lnTo>
                <a:lnTo>
                  <a:pt x="1588" y="38403"/>
                </a:lnTo>
                <a:lnTo>
                  <a:pt x="4234" y="43064"/>
                </a:lnTo>
                <a:lnTo>
                  <a:pt x="7585" y="47759"/>
                </a:lnTo>
                <a:lnTo>
                  <a:pt x="10613" y="52477"/>
                </a:lnTo>
                <a:lnTo>
                  <a:pt x="13425" y="57209"/>
                </a:lnTo>
                <a:lnTo>
                  <a:pt x="16094" y="61952"/>
                </a:lnTo>
                <a:lnTo>
                  <a:pt x="19461" y="67495"/>
                </a:lnTo>
                <a:lnTo>
                  <a:pt x="27435" y="80004"/>
                </a:lnTo>
                <a:lnTo>
                  <a:pt x="40849" y="100434"/>
                </a:lnTo>
                <a:lnTo>
                  <a:pt x="46283" y="106643"/>
                </a:lnTo>
                <a:lnTo>
                  <a:pt x="52287" y="112370"/>
                </a:lnTo>
                <a:lnTo>
                  <a:pt x="58670" y="117776"/>
                </a:lnTo>
                <a:lnTo>
                  <a:pt x="64514" y="123761"/>
                </a:lnTo>
                <a:lnTo>
                  <a:pt x="69997" y="130132"/>
                </a:lnTo>
                <a:lnTo>
                  <a:pt x="75240" y="136761"/>
                </a:lnTo>
                <a:lnTo>
                  <a:pt x="81116" y="143561"/>
                </a:lnTo>
                <a:lnTo>
                  <a:pt x="87415" y="150476"/>
                </a:lnTo>
                <a:lnTo>
                  <a:pt x="105540" y="169468"/>
                </a:lnTo>
                <a:lnTo>
                  <a:pt x="110842" y="174891"/>
                </a:lnTo>
                <a:lnTo>
                  <a:pt x="116757" y="180094"/>
                </a:lnTo>
                <a:lnTo>
                  <a:pt x="123082" y="185150"/>
                </a:lnTo>
                <a:lnTo>
                  <a:pt x="129680" y="190108"/>
                </a:lnTo>
                <a:lnTo>
                  <a:pt x="136459" y="195795"/>
                </a:lnTo>
                <a:lnTo>
                  <a:pt x="143361" y="201967"/>
                </a:lnTo>
                <a:lnTo>
                  <a:pt x="150343" y="208464"/>
                </a:lnTo>
                <a:lnTo>
                  <a:pt x="156585" y="213588"/>
                </a:lnTo>
                <a:lnTo>
                  <a:pt x="162334" y="217798"/>
                </a:lnTo>
                <a:lnTo>
                  <a:pt x="167754" y="221399"/>
                </a:lnTo>
                <a:lnTo>
                  <a:pt x="172955" y="225387"/>
                </a:lnTo>
                <a:lnTo>
                  <a:pt x="178009" y="229632"/>
                </a:lnTo>
                <a:lnTo>
                  <a:pt x="182967" y="234051"/>
                </a:lnTo>
                <a:lnTo>
                  <a:pt x="187859" y="237790"/>
                </a:lnTo>
                <a:lnTo>
                  <a:pt x="192708" y="241076"/>
                </a:lnTo>
                <a:lnTo>
                  <a:pt x="197529" y="244061"/>
                </a:lnTo>
                <a:lnTo>
                  <a:pt x="201536" y="246845"/>
                </a:lnTo>
                <a:lnTo>
                  <a:pt x="208105" y="252054"/>
                </a:lnTo>
                <a:lnTo>
                  <a:pt x="211762" y="254555"/>
                </a:lnTo>
                <a:lnTo>
                  <a:pt x="215787" y="257016"/>
                </a:lnTo>
                <a:lnTo>
                  <a:pt x="227850" y="263891"/>
                </a:lnTo>
                <a:lnTo>
                  <a:pt x="230384" y="266245"/>
                </a:lnTo>
                <a:lnTo>
                  <a:pt x="235744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"/>
          <p:cNvSpPr/>
          <p:nvPr/>
        </p:nvSpPr>
        <p:spPr>
          <a:xfrm>
            <a:off x="181621" y="1950243"/>
            <a:ext cx="318442" cy="128589"/>
          </a:xfrm>
          <a:custGeom>
            <a:avLst/>
            <a:gdLst/>
            <a:ahLst/>
            <a:cxnLst/>
            <a:rect l="0" t="0" r="0" b="0"/>
            <a:pathLst>
              <a:path w="318442" h="128589">
                <a:moveTo>
                  <a:pt x="4116" y="128588"/>
                </a:moveTo>
                <a:lnTo>
                  <a:pt x="0" y="128588"/>
                </a:lnTo>
                <a:lnTo>
                  <a:pt x="1758" y="128588"/>
                </a:lnTo>
                <a:lnTo>
                  <a:pt x="2544" y="127794"/>
                </a:lnTo>
                <a:lnTo>
                  <a:pt x="3068" y="126471"/>
                </a:lnTo>
                <a:lnTo>
                  <a:pt x="3650" y="122884"/>
                </a:lnTo>
                <a:lnTo>
                  <a:pt x="3805" y="120817"/>
                </a:lnTo>
                <a:lnTo>
                  <a:pt x="3909" y="118645"/>
                </a:lnTo>
                <a:lnTo>
                  <a:pt x="6359" y="116403"/>
                </a:lnTo>
                <a:lnTo>
                  <a:pt x="10374" y="114115"/>
                </a:lnTo>
                <a:lnTo>
                  <a:pt x="15432" y="111795"/>
                </a:lnTo>
                <a:lnTo>
                  <a:pt x="21185" y="108661"/>
                </a:lnTo>
                <a:lnTo>
                  <a:pt x="27401" y="104985"/>
                </a:lnTo>
                <a:lnTo>
                  <a:pt x="40659" y="96666"/>
                </a:lnTo>
                <a:lnTo>
                  <a:pt x="54489" y="87677"/>
                </a:lnTo>
                <a:lnTo>
                  <a:pt x="63098" y="83058"/>
                </a:lnTo>
                <a:lnTo>
                  <a:pt x="72806" y="78391"/>
                </a:lnTo>
                <a:lnTo>
                  <a:pt x="83247" y="73692"/>
                </a:lnTo>
                <a:lnTo>
                  <a:pt x="105431" y="64238"/>
                </a:lnTo>
                <a:lnTo>
                  <a:pt x="116903" y="59494"/>
                </a:lnTo>
                <a:lnTo>
                  <a:pt x="127726" y="55538"/>
                </a:lnTo>
                <a:lnTo>
                  <a:pt x="138117" y="52107"/>
                </a:lnTo>
                <a:lnTo>
                  <a:pt x="148218" y="49025"/>
                </a:lnTo>
                <a:lnTo>
                  <a:pt x="158128" y="45384"/>
                </a:lnTo>
                <a:lnTo>
                  <a:pt x="167909" y="41368"/>
                </a:lnTo>
                <a:lnTo>
                  <a:pt x="177605" y="37104"/>
                </a:lnTo>
                <a:lnTo>
                  <a:pt x="188038" y="33467"/>
                </a:lnTo>
                <a:lnTo>
                  <a:pt x="198962" y="30249"/>
                </a:lnTo>
                <a:lnTo>
                  <a:pt x="210213" y="27310"/>
                </a:lnTo>
                <a:lnTo>
                  <a:pt x="229065" y="21927"/>
                </a:lnTo>
                <a:lnTo>
                  <a:pt x="253065" y="14435"/>
                </a:lnTo>
                <a:lnTo>
                  <a:pt x="260570" y="12005"/>
                </a:lnTo>
                <a:lnTo>
                  <a:pt x="267160" y="9591"/>
                </a:lnTo>
                <a:lnTo>
                  <a:pt x="273141" y="7188"/>
                </a:lnTo>
                <a:lnTo>
                  <a:pt x="278716" y="4792"/>
                </a:lnTo>
                <a:lnTo>
                  <a:pt x="284020" y="3195"/>
                </a:lnTo>
                <a:lnTo>
                  <a:pt x="289144" y="2130"/>
                </a:lnTo>
                <a:lnTo>
                  <a:pt x="299070" y="947"/>
                </a:lnTo>
                <a:lnTo>
                  <a:pt x="308773" y="421"/>
                </a:lnTo>
                <a:lnTo>
                  <a:pt x="31844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"/>
          <p:cNvSpPr/>
          <p:nvPr/>
        </p:nvSpPr>
        <p:spPr>
          <a:xfrm>
            <a:off x="251024" y="2000250"/>
            <a:ext cx="284758" cy="142850"/>
          </a:xfrm>
          <a:custGeom>
            <a:avLst/>
            <a:gdLst/>
            <a:ahLst/>
            <a:cxnLst/>
            <a:rect l="0" t="0" r="0" b="0"/>
            <a:pathLst>
              <a:path w="284758" h="142850">
                <a:moveTo>
                  <a:pt x="6151" y="135731"/>
                </a:moveTo>
                <a:lnTo>
                  <a:pt x="6151" y="142580"/>
                </a:lnTo>
                <a:lnTo>
                  <a:pt x="0" y="142849"/>
                </a:lnTo>
                <a:lnTo>
                  <a:pt x="463" y="142064"/>
                </a:lnTo>
                <a:lnTo>
                  <a:pt x="3093" y="139075"/>
                </a:lnTo>
                <a:lnTo>
                  <a:pt x="6908" y="135100"/>
                </a:lnTo>
                <a:lnTo>
                  <a:pt x="9037" y="132929"/>
                </a:lnTo>
                <a:lnTo>
                  <a:pt x="12044" y="130688"/>
                </a:lnTo>
                <a:lnTo>
                  <a:pt x="15635" y="128400"/>
                </a:lnTo>
                <a:lnTo>
                  <a:pt x="19618" y="126081"/>
                </a:lnTo>
                <a:lnTo>
                  <a:pt x="23860" y="122948"/>
                </a:lnTo>
                <a:lnTo>
                  <a:pt x="28275" y="119271"/>
                </a:lnTo>
                <a:lnTo>
                  <a:pt x="32807" y="115233"/>
                </a:lnTo>
                <a:lnTo>
                  <a:pt x="39003" y="110953"/>
                </a:lnTo>
                <a:lnTo>
                  <a:pt x="46308" y="106512"/>
                </a:lnTo>
                <a:lnTo>
                  <a:pt x="54354" y="101964"/>
                </a:lnTo>
                <a:lnTo>
                  <a:pt x="62892" y="98138"/>
                </a:lnTo>
                <a:lnTo>
                  <a:pt x="71759" y="94794"/>
                </a:lnTo>
                <a:lnTo>
                  <a:pt x="80846" y="91771"/>
                </a:lnTo>
                <a:lnTo>
                  <a:pt x="90079" y="88168"/>
                </a:lnTo>
                <a:lnTo>
                  <a:pt x="99409" y="84179"/>
                </a:lnTo>
                <a:lnTo>
                  <a:pt x="118242" y="75513"/>
                </a:lnTo>
                <a:lnTo>
                  <a:pt x="137196" y="66369"/>
                </a:lnTo>
                <a:lnTo>
                  <a:pt x="145902" y="62502"/>
                </a:lnTo>
                <a:lnTo>
                  <a:pt x="154087" y="59131"/>
                </a:lnTo>
                <a:lnTo>
                  <a:pt x="161925" y="56089"/>
                </a:lnTo>
                <a:lnTo>
                  <a:pt x="170325" y="52474"/>
                </a:lnTo>
                <a:lnTo>
                  <a:pt x="188125" y="44224"/>
                </a:lnTo>
                <a:lnTo>
                  <a:pt x="196523" y="40595"/>
                </a:lnTo>
                <a:lnTo>
                  <a:pt x="204503" y="37382"/>
                </a:lnTo>
                <a:lnTo>
                  <a:pt x="212204" y="34446"/>
                </a:lnTo>
                <a:lnTo>
                  <a:pt x="220513" y="31695"/>
                </a:lnTo>
                <a:lnTo>
                  <a:pt x="229228" y="29067"/>
                </a:lnTo>
                <a:lnTo>
                  <a:pt x="238213" y="26522"/>
                </a:lnTo>
                <a:lnTo>
                  <a:pt x="247377" y="22444"/>
                </a:lnTo>
                <a:lnTo>
                  <a:pt x="256662" y="17343"/>
                </a:lnTo>
                <a:lnTo>
                  <a:pt x="2847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"/>
          <p:cNvSpPr/>
          <p:nvPr/>
        </p:nvSpPr>
        <p:spPr>
          <a:xfrm>
            <a:off x="681696" y="1793081"/>
            <a:ext cx="235059" cy="271463"/>
          </a:xfrm>
          <a:custGeom>
            <a:avLst/>
            <a:gdLst/>
            <a:ahLst/>
            <a:cxnLst/>
            <a:rect l="0" t="0" r="0" b="0"/>
            <a:pathLst>
              <a:path w="235059" h="271463">
                <a:moveTo>
                  <a:pt x="11247" y="0"/>
                </a:moveTo>
                <a:lnTo>
                  <a:pt x="7455" y="3792"/>
                </a:lnTo>
                <a:lnTo>
                  <a:pt x="6338" y="5703"/>
                </a:lnTo>
                <a:lnTo>
                  <a:pt x="5096" y="9943"/>
                </a:lnTo>
                <a:lnTo>
                  <a:pt x="4398" y="16792"/>
                </a:lnTo>
                <a:lnTo>
                  <a:pt x="6351" y="23603"/>
                </a:lnTo>
                <a:lnTo>
                  <a:pt x="7983" y="27641"/>
                </a:lnTo>
                <a:lnTo>
                  <a:pt x="8277" y="31921"/>
                </a:lnTo>
                <a:lnTo>
                  <a:pt x="7680" y="36362"/>
                </a:lnTo>
                <a:lnTo>
                  <a:pt x="6488" y="40910"/>
                </a:lnTo>
                <a:lnTo>
                  <a:pt x="5693" y="45530"/>
                </a:lnTo>
                <a:lnTo>
                  <a:pt x="5163" y="50197"/>
                </a:lnTo>
                <a:lnTo>
                  <a:pt x="4810" y="54896"/>
                </a:lnTo>
                <a:lnTo>
                  <a:pt x="4574" y="60409"/>
                </a:lnTo>
                <a:lnTo>
                  <a:pt x="4243" y="78753"/>
                </a:lnTo>
                <a:lnTo>
                  <a:pt x="4166" y="89506"/>
                </a:lnTo>
                <a:lnTo>
                  <a:pt x="3351" y="95389"/>
                </a:lnTo>
                <a:lnTo>
                  <a:pt x="2014" y="101693"/>
                </a:lnTo>
                <a:lnTo>
                  <a:pt x="330" y="108276"/>
                </a:lnTo>
                <a:lnTo>
                  <a:pt x="0" y="115047"/>
                </a:lnTo>
                <a:lnTo>
                  <a:pt x="574" y="121942"/>
                </a:lnTo>
                <a:lnTo>
                  <a:pt x="1751" y="128919"/>
                </a:lnTo>
                <a:lnTo>
                  <a:pt x="2535" y="135952"/>
                </a:lnTo>
                <a:lnTo>
                  <a:pt x="3058" y="143022"/>
                </a:lnTo>
                <a:lnTo>
                  <a:pt x="3406" y="150117"/>
                </a:lnTo>
                <a:lnTo>
                  <a:pt x="3794" y="164350"/>
                </a:lnTo>
                <a:lnTo>
                  <a:pt x="3897" y="171479"/>
                </a:lnTo>
                <a:lnTo>
                  <a:pt x="4760" y="177819"/>
                </a:lnTo>
                <a:lnTo>
                  <a:pt x="6128" y="183634"/>
                </a:lnTo>
                <a:lnTo>
                  <a:pt x="11847" y="201518"/>
                </a:lnTo>
                <a:lnTo>
                  <a:pt x="14028" y="208164"/>
                </a:lnTo>
                <a:lnTo>
                  <a:pt x="16276" y="214182"/>
                </a:lnTo>
                <a:lnTo>
                  <a:pt x="18569" y="219782"/>
                </a:lnTo>
                <a:lnTo>
                  <a:pt x="20891" y="225102"/>
                </a:lnTo>
                <a:lnTo>
                  <a:pt x="24026" y="229443"/>
                </a:lnTo>
                <a:lnTo>
                  <a:pt x="27704" y="233131"/>
                </a:lnTo>
                <a:lnTo>
                  <a:pt x="31744" y="236383"/>
                </a:lnTo>
                <a:lnTo>
                  <a:pt x="38348" y="242113"/>
                </a:lnTo>
                <a:lnTo>
                  <a:pt x="44723" y="248099"/>
                </a:lnTo>
                <a:lnTo>
                  <a:pt x="52848" y="256052"/>
                </a:lnTo>
                <a:lnTo>
                  <a:pt x="57238" y="258807"/>
                </a:lnTo>
                <a:lnTo>
                  <a:pt x="61751" y="260644"/>
                </a:lnTo>
                <a:lnTo>
                  <a:pt x="66348" y="261869"/>
                </a:lnTo>
                <a:lnTo>
                  <a:pt x="77805" y="265347"/>
                </a:lnTo>
                <a:lnTo>
                  <a:pt x="84194" y="267385"/>
                </a:lnTo>
                <a:lnTo>
                  <a:pt x="89247" y="268744"/>
                </a:lnTo>
                <a:lnTo>
                  <a:pt x="93410" y="269650"/>
                </a:lnTo>
                <a:lnTo>
                  <a:pt x="96978" y="270254"/>
                </a:lnTo>
                <a:lnTo>
                  <a:pt x="101739" y="269863"/>
                </a:lnTo>
                <a:lnTo>
                  <a:pt x="107294" y="268809"/>
                </a:lnTo>
                <a:lnTo>
                  <a:pt x="113378" y="267312"/>
                </a:lnTo>
                <a:lnTo>
                  <a:pt x="119022" y="265520"/>
                </a:lnTo>
                <a:lnTo>
                  <a:pt x="124372" y="263532"/>
                </a:lnTo>
                <a:lnTo>
                  <a:pt x="129526" y="261413"/>
                </a:lnTo>
                <a:lnTo>
                  <a:pt x="135344" y="259207"/>
                </a:lnTo>
                <a:lnTo>
                  <a:pt x="148157" y="254638"/>
                </a:lnTo>
                <a:lnTo>
                  <a:pt x="168759" y="247604"/>
                </a:lnTo>
                <a:lnTo>
                  <a:pt x="174993" y="244444"/>
                </a:lnTo>
                <a:lnTo>
                  <a:pt x="180736" y="240750"/>
                </a:lnTo>
                <a:lnTo>
                  <a:pt x="186152" y="236700"/>
                </a:lnTo>
                <a:lnTo>
                  <a:pt x="191351" y="232413"/>
                </a:lnTo>
                <a:lnTo>
                  <a:pt x="196404" y="227967"/>
                </a:lnTo>
                <a:lnTo>
                  <a:pt x="201360" y="223415"/>
                </a:lnTo>
                <a:lnTo>
                  <a:pt x="205458" y="218793"/>
                </a:lnTo>
                <a:lnTo>
                  <a:pt x="208983" y="214125"/>
                </a:lnTo>
                <a:lnTo>
                  <a:pt x="212128" y="209425"/>
                </a:lnTo>
                <a:lnTo>
                  <a:pt x="215017" y="204704"/>
                </a:lnTo>
                <a:lnTo>
                  <a:pt x="217738" y="199969"/>
                </a:lnTo>
                <a:lnTo>
                  <a:pt x="222877" y="190475"/>
                </a:lnTo>
                <a:lnTo>
                  <a:pt x="227807" y="180964"/>
                </a:lnTo>
                <a:lnTo>
                  <a:pt x="232644" y="173562"/>
                </a:lnTo>
                <a:lnTo>
                  <a:pt x="235045" y="170476"/>
                </a:lnTo>
                <a:lnTo>
                  <a:pt x="235058" y="166832"/>
                </a:lnTo>
                <a:lnTo>
                  <a:pt x="233480" y="162815"/>
                </a:lnTo>
                <a:lnTo>
                  <a:pt x="228286" y="154912"/>
                </a:lnTo>
                <a:lnTo>
                  <a:pt x="223332" y="148754"/>
                </a:lnTo>
                <a:lnTo>
                  <a:pt x="216080" y="140824"/>
                </a:lnTo>
                <a:lnTo>
                  <a:pt x="208904" y="133448"/>
                </a:lnTo>
                <a:lnTo>
                  <a:pt x="206519" y="131828"/>
                </a:lnTo>
                <a:lnTo>
                  <a:pt x="201751" y="130027"/>
                </a:lnTo>
                <a:lnTo>
                  <a:pt x="197781" y="129547"/>
                </a:lnTo>
                <a:lnTo>
                  <a:pt x="192753" y="129227"/>
                </a:lnTo>
                <a:lnTo>
                  <a:pt x="187020" y="129014"/>
                </a:lnTo>
                <a:lnTo>
                  <a:pt x="182404" y="129665"/>
                </a:lnTo>
                <a:lnTo>
                  <a:pt x="175159" y="132506"/>
                </a:lnTo>
                <a:lnTo>
                  <a:pt x="170528" y="134375"/>
                </a:lnTo>
                <a:lnTo>
                  <a:pt x="159032" y="138568"/>
                </a:lnTo>
                <a:lnTo>
                  <a:pt x="153427" y="140797"/>
                </a:lnTo>
                <a:lnTo>
                  <a:pt x="148102" y="143077"/>
                </a:lnTo>
                <a:lnTo>
                  <a:pt x="142965" y="145391"/>
                </a:lnTo>
                <a:lnTo>
                  <a:pt x="137953" y="148521"/>
                </a:lnTo>
                <a:lnTo>
                  <a:pt x="133024" y="152195"/>
                </a:lnTo>
                <a:lnTo>
                  <a:pt x="128150" y="156232"/>
                </a:lnTo>
                <a:lnTo>
                  <a:pt x="123314" y="160511"/>
                </a:lnTo>
                <a:lnTo>
                  <a:pt x="113707" y="169499"/>
                </a:lnTo>
                <a:lnTo>
                  <a:pt x="108922" y="174911"/>
                </a:lnTo>
                <a:lnTo>
                  <a:pt x="104145" y="180901"/>
                </a:lnTo>
                <a:lnTo>
                  <a:pt x="99373" y="187276"/>
                </a:lnTo>
                <a:lnTo>
                  <a:pt x="94604" y="193113"/>
                </a:lnTo>
                <a:lnTo>
                  <a:pt x="89837" y="198592"/>
                </a:lnTo>
                <a:lnTo>
                  <a:pt x="85072" y="203832"/>
                </a:lnTo>
                <a:lnTo>
                  <a:pt x="81101" y="208913"/>
                </a:lnTo>
                <a:lnTo>
                  <a:pt x="77660" y="213888"/>
                </a:lnTo>
                <a:lnTo>
                  <a:pt x="74573" y="218792"/>
                </a:lnTo>
                <a:lnTo>
                  <a:pt x="71720" y="223649"/>
                </a:lnTo>
                <a:lnTo>
                  <a:pt x="69025" y="228474"/>
                </a:lnTo>
                <a:lnTo>
                  <a:pt x="66435" y="233279"/>
                </a:lnTo>
                <a:lnTo>
                  <a:pt x="64708" y="238069"/>
                </a:lnTo>
                <a:lnTo>
                  <a:pt x="63556" y="242850"/>
                </a:lnTo>
                <a:lnTo>
                  <a:pt x="62789" y="247625"/>
                </a:lnTo>
                <a:lnTo>
                  <a:pt x="61936" y="255047"/>
                </a:lnTo>
                <a:lnTo>
                  <a:pt x="61708" y="258138"/>
                </a:lnTo>
                <a:lnTo>
                  <a:pt x="62350" y="260992"/>
                </a:lnTo>
                <a:lnTo>
                  <a:pt x="65181" y="266279"/>
                </a:lnTo>
                <a:lnTo>
                  <a:pt x="67047" y="268007"/>
                </a:lnTo>
                <a:lnTo>
                  <a:pt x="69084" y="269159"/>
                </a:lnTo>
                <a:lnTo>
                  <a:pt x="73465" y="270438"/>
                </a:lnTo>
                <a:lnTo>
                  <a:pt x="80628" y="271260"/>
                </a:lnTo>
                <a:lnTo>
                  <a:pt x="82685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"/>
          <p:cNvSpPr/>
          <p:nvPr/>
        </p:nvSpPr>
        <p:spPr>
          <a:xfrm>
            <a:off x="2169652" y="800100"/>
            <a:ext cx="316374" cy="285634"/>
          </a:xfrm>
          <a:custGeom>
            <a:avLst/>
            <a:gdLst/>
            <a:ahLst/>
            <a:cxnLst/>
            <a:rect l="0" t="0" r="0" b="0"/>
            <a:pathLst>
              <a:path w="316374" h="285634">
                <a:moveTo>
                  <a:pt x="9191" y="0"/>
                </a:moveTo>
                <a:lnTo>
                  <a:pt x="0" y="0"/>
                </a:lnTo>
                <a:lnTo>
                  <a:pt x="1643" y="0"/>
                </a:lnTo>
                <a:lnTo>
                  <a:pt x="1928" y="3792"/>
                </a:lnTo>
                <a:lnTo>
                  <a:pt x="3555" y="5703"/>
                </a:lnTo>
                <a:lnTo>
                  <a:pt x="11843" y="12185"/>
                </a:lnTo>
                <a:lnTo>
                  <a:pt x="13340" y="14473"/>
                </a:lnTo>
                <a:lnTo>
                  <a:pt x="14338" y="16792"/>
                </a:lnTo>
                <a:lnTo>
                  <a:pt x="19536" y="23849"/>
                </a:lnTo>
                <a:lnTo>
                  <a:pt x="26103" y="30967"/>
                </a:lnTo>
                <a:lnTo>
                  <a:pt x="32847" y="35723"/>
                </a:lnTo>
                <a:lnTo>
                  <a:pt x="40342" y="40483"/>
                </a:lnTo>
                <a:lnTo>
                  <a:pt x="46320" y="45244"/>
                </a:lnTo>
                <a:lnTo>
                  <a:pt x="51622" y="52123"/>
                </a:lnTo>
                <a:lnTo>
                  <a:pt x="54147" y="56180"/>
                </a:lnTo>
                <a:lnTo>
                  <a:pt x="61186" y="62804"/>
                </a:lnTo>
                <a:lnTo>
                  <a:pt x="65286" y="65682"/>
                </a:lnTo>
                <a:lnTo>
                  <a:pt x="71958" y="73112"/>
                </a:lnTo>
                <a:lnTo>
                  <a:pt x="74848" y="77316"/>
                </a:lnTo>
                <a:lnTo>
                  <a:pt x="84410" y="86221"/>
                </a:lnTo>
                <a:lnTo>
                  <a:pt x="90293" y="90818"/>
                </a:lnTo>
                <a:lnTo>
                  <a:pt x="95803" y="95470"/>
                </a:lnTo>
                <a:lnTo>
                  <a:pt x="101064" y="100159"/>
                </a:lnTo>
                <a:lnTo>
                  <a:pt x="111142" y="109602"/>
                </a:lnTo>
                <a:lnTo>
                  <a:pt x="120913" y="119091"/>
                </a:lnTo>
                <a:lnTo>
                  <a:pt x="126535" y="123844"/>
                </a:lnTo>
                <a:lnTo>
                  <a:pt x="132664" y="128600"/>
                </a:lnTo>
                <a:lnTo>
                  <a:pt x="139132" y="133358"/>
                </a:lnTo>
                <a:lnTo>
                  <a:pt x="144237" y="138912"/>
                </a:lnTo>
                <a:lnTo>
                  <a:pt x="148434" y="144995"/>
                </a:lnTo>
                <a:lnTo>
                  <a:pt x="152026" y="151432"/>
                </a:lnTo>
                <a:lnTo>
                  <a:pt x="156802" y="157311"/>
                </a:lnTo>
                <a:lnTo>
                  <a:pt x="162367" y="162817"/>
                </a:lnTo>
                <a:lnTo>
                  <a:pt x="168459" y="168076"/>
                </a:lnTo>
                <a:lnTo>
                  <a:pt x="174107" y="173169"/>
                </a:lnTo>
                <a:lnTo>
                  <a:pt x="184616" y="183062"/>
                </a:lnTo>
                <a:lnTo>
                  <a:pt x="199458" y="197556"/>
                </a:lnTo>
                <a:lnTo>
                  <a:pt x="209113" y="205013"/>
                </a:lnTo>
                <a:lnTo>
                  <a:pt x="218695" y="211767"/>
                </a:lnTo>
                <a:lnTo>
                  <a:pt x="228246" y="220060"/>
                </a:lnTo>
                <a:lnTo>
                  <a:pt x="237782" y="229037"/>
                </a:lnTo>
                <a:lnTo>
                  <a:pt x="247312" y="237525"/>
                </a:lnTo>
                <a:lnTo>
                  <a:pt x="256840" y="243944"/>
                </a:lnTo>
                <a:lnTo>
                  <a:pt x="266365" y="251559"/>
                </a:lnTo>
                <a:lnTo>
                  <a:pt x="275097" y="259441"/>
                </a:lnTo>
                <a:lnTo>
                  <a:pt x="281624" y="265590"/>
                </a:lnTo>
                <a:lnTo>
                  <a:pt x="285269" y="267548"/>
                </a:lnTo>
                <a:lnTo>
                  <a:pt x="293553" y="269722"/>
                </a:lnTo>
                <a:lnTo>
                  <a:pt x="300410" y="272806"/>
                </a:lnTo>
                <a:lnTo>
                  <a:pt x="303349" y="274739"/>
                </a:lnTo>
                <a:lnTo>
                  <a:pt x="305309" y="276822"/>
                </a:lnTo>
                <a:lnTo>
                  <a:pt x="306616" y="279004"/>
                </a:lnTo>
                <a:lnTo>
                  <a:pt x="307487" y="281252"/>
                </a:lnTo>
                <a:lnTo>
                  <a:pt x="308861" y="282751"/>
                </a:lnTo>
                <a:lnTo>
                  <a:pt x="310571" y="283751"/>
                </a:lnTo>
                <a:lnTo>
                  <a:pt x="316033" y="285633"/>
                </a:lnTo>
                <a:lnTo>
                  <a:pt x="316373" y="2786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"/>
          <p:cNvSpPr/>
          <p:nvPr/>
        </p:nvSpPr>
        <p:spPr>
          <a:xfrm>
            <a:off x="2221706" y="800100"/>
            <a:ext cx="235745" cy="242888"/>
          </a:xfrm>
          <a:custGeom>
            <a:avLst/>
            <a:gdLst/>
            <a:ahLst/>
            <a:cxnLst/>
            <a:rect l="0" t="0" r="0" b="0"/>
            <a:pathLst>
              <a:path w="235745" h="242888">
                <a:moveTo>
                  <a:pt x="235744" y="0"/>
                </a:moveTo>
                <a:lnTo>
                  <a:pt x="235744" y="3792"/>
                </a:lnTo>
                <a:lnTo>
                  <a:pt x="234950" y="4909"/>
                </a:lnTo>
                <a:lnTo>
                  <a:pt x="233627" y="5654"/>
                </a:lnTo>
                <a:lnTo>
                  <a:pt x="231951" y="6150"/>
                </a:lnTo>
                <a:lnTo>
                  <a:pt x="230834" y="8069"/>
                </a:lnTo>
                <a:lnTo>
                  <a:pt x="229593" y="14434"/>
                </a:lnTo>
                <a:lnTo>
                  <a:pt x="226924" y="20438"/>
                </a:lnTo>
                <a:lnTo>
                  <a:pt x="223093" y="26546"/>
                </a:lnTo>
                <a:lnTo>
                  <a:pt x="220960" y="30397"/>
                </a:lnTo>
                <a:lnTo>
                  <a:pt x="216473" y="38910"/>
                </a:lnTo>
                <a:lnTo>
                  <a:pt x="204758" y="62019"/>
                </a:lnTo>
                <a:lnTo>
                  <a:pt x="201593" y="67539"/>
                </a:lnTo>
                <a:lnTo>
                  <a:pt x="197895" y="73601"/>
                </a:lnTo>
                <a:lnTo>
                  <a:pt x="193843" y="80023"/>
                </a:lnTo>
                <a:lnTo>
                  <a:pt x="189553" y="85893"/>
                </a:lnTo>
                <a:lnTo>
                  <a:pt x="185106" y="91393"/>
                </a:lnTo>
                <a:lnTo>
                  <a:pt x="180554" y="96647"/>
                </a:lnTo>
                <a:lnTo>
                  <a:pt x="175138" y="102531"/>
                </a:lnTo>
                <a:lnTo>
                  <a:pt x="156932" y="121396"/>
                </a:lnTo>
                <a:lnTo>
                  <a:pt x="146212" y="132270"/>
                </a:lnTo>
                <a:lnTo>
                  <a:pt x="140337" y="137392"/>
                </a:lnTo>
                <a:lnTo>
                  <a:pt x="134039" y="142395"/>
                </a:lnTo>
                <a:lnTo>
                  <a:pt x="127459" y="147317"/>
                </a:lnTo>
                <a:lnTo>
                  <a:pt x="121485" y="152186"/>
                </a:lnTo>
                <a:lnTo>
                  <a:pt x="115915" y="157020"/>
                </a:lnTo>
                <a:lnTo>
                  <a:pt x="110614" y="161830"/>
                </a:lnTo>
                <a:lnTo>
                  <a:pt x="104699" y="166624"/>
                </a:lnTo>
                <a:lnTo>
                  <a:pt x="98374" y="171407"/>
                </a:lnTo>
                <a:lnTo>
                  <a:pt x="91777" y="176184"/>
                </a:lnTo>
                <a:lnTo>
                  <a:pt x="85791" y="180956"/>
                </a:lnTo>
                <a:lnTo>
                  <a:pt x="80212" y="185725"/>
                </a:lnTo>
                <a:lnTo>
                  <a:pt x="70575" y="194463"/>
                </a:lnTo>
                <a:lnTo>
                  <a:pt x="63645" y="200992"/>
                </a:lnTo>
                <a:lnTo>
                  <a:pt x="59893" y="203845"/>
                </a:lnTo>
                <a:lnTo>
                  <a:pt x="55804" y="206540"/>
                </a:lnTo>
                <a:lnTo>
                  <a:pt x="51490" y="209131"/>
                </a:lnTo>
                <a:lnTo>
                  <a:pt x="44580" y="214126"/>
                </a:lnTo>
                <a:lnTo>
                  <a:pt x="38863" y="218992"/>
                </a:lnTo>
                <a:lnTo>
                  <a:pt x="33677" y="223800"/>
                </a:lnTo>
                <a:lnTo>
                  <a:pt x="31182" y="225400"/>
                </a:lnTo>
                <a:lnTo>
                  <a:pt x="26294" y="227177"/>
                </a:lnTo>
                <a:lnTo>
                  <a:pt x="24673" y="228445"/>
                </a:lnTo>
                <a:lnTo>
                  <a:pt x="23592" y="230084"/>
                </a:lnTo>
                <a:lnTo>
                  <a:pt x="22872" y="231971"/>
                </a:lnTo>
                <a:lnTo>
                  <a:pt x="21598" y="233228"/>
                </a:lnTo>
                <a:lnTo>
                  <a:pt x="19955" y="234067"/>
                </a:lnTo>
                <a:lnTo>
                  <a:pt x="16012" y="234998"/>
                </a:lnTo>
                <a:lnTo>
                  <a:pt x="9131" y="235596"/>
                </a:lnTo>
                <a:lnTo>
                  <a:pt x="8468" y="235645"/>
                </a:lnTo>
                <a:lnTo>
                  <a:pt x="1664" y="241385"/>
                </a:lnTo>
                <a:lnTo>
                  <a:pt x="0" y="2428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"/>
          <p:cNvSpPr/>
          <p:nvPr/>
        </p:nvSpPr>
        <p:spPr>
          <a:xfrm>
            <a:off x="2664618" y="878681"/>
            <a:ext cx="314326" cy="14288"/>
          </a:xfrm>
          <a:custGeom>
            <a:avLst/>
            <a:gdLst/>
            <a:ahLst/>
            <a:cxnLst/>
            <a:rect l="0" t="0" r="0" b="0"/>
            <a:pathLst>
              <a:path w="314326" h="14288">
                <a:moveTo>
                  <a:pt x="0" y="14287"/>
                </a:moveTo>
                <a:lnTo>
                  <a:pt x="3793" y="14287"/>
                </a:lnTo>
                <a:lnTo>
                  <a:pt x="4910" y="13494"/>
                </a:lnTo>
                <a:lnTo>
                  <a:pt x="5655" y="12171"/>
                </a:lnTo>
                <a:lnTo>
                  <a:pt x="6151" y="10495"/>
                </a:lnTo>
                <a:lnTo>
                  <a:pt x="7276" y="9378"/>
                </a:lnTo>
                <a:lnTo>
                  <a:pt x="8819" y="8633"/>
                </a:lnTo>
                <a:lnTo>
                  <a:pt x="10642" y="8137"/>
                </a:lnTo>
                <a:lnTo>
                  <a:pt x="12651" y="7805"/>
                </a:lnTo>
                <a:lnTo>
                  <a:pt x="17000" y="7438"/>
                </a:lnTo>
                <a:lnTo>
                  <a:pt x="23911" y="7231"/>
                </a:lnTo>
                <a:lnTo>
                  <a:pt x="50411" y="7151"/>
                </a:lnTo>
                <a:lnTo>
                  <a:pt x="55038" y="6355"/>
                </a:lnTo>
                <a:lnTo>
                  <a:pt x="60505" y="5030"/>
                </a:lnTo>
                <a:lnTo>
                  <a:pt x="66530" y="3353"/>
                </a:lnTo>
                <a:lnTo>
                  <a:pt x="72135" y="2236"/>
                </a:lnTo>
                <a:lnTo>
                  <a:pt x="77459" y="1490"/>
                </a:lnTo>
                <a:lnTo>
                  <a:pt x="82596" y="993"/>
                </a:lnTo>
                <a:lnTo>
                  <a:pt x="88401" y="662"/>
                </a:lnTo>
                <a:lnTo>
                  <a:pt x="101202" y="294"/>
                </a:lnTo>
                <a:lnTo>
                  <a:pt x="130234" y="39"/>
                </a:lnTo>
                <a:lnTo>
                  <a:pt x="136829" y="26"/>
                </a:lnTo>
                <a:lnTo>
                  <a:pt x="142813" y="811"/>
                </a:lnTo>
                <a:lnTo>
                  <a:pt x="148390" y="2128"/>
                </a:lnTo>
                <a:lnTo>
                  <a:pt x="153696" y="3800"/>
                </a:lnTo>
                <a:lnTo>
                  <a:pt x="159614" y="4914"/>
                </a:lnTo>
                <a:lnTo>
                  <a:pt x="165941" y="5657"/>
                </a:lnTo>
                <a:lnTo>
                  <a:pt x="172540" y="6153"/>
                </a:lnTo>
                <a:lnTo>
                  <a:pt x="178526" y="5689"/>
                </a:lnTo>
                <a:lnTo>
                  <a:pt x="184105" y="4587"/>
                </a:lnTo>
                <a:lnTo>
                  <a:pt x="189412" y="3058"/>
                </a:lnTo>
                <a:lnTo>
                  <a:pt x="195331" y="2038"/>
                </a:lnTo>
                <a:lnTo>
                  <a:pt x="201658" y="1359"/>
                </a:lnTo>
                <a:lnTo>
                  <a:pt x="208258" y="906"/>
                </a:lnTo>
                <a:lnTo>
                  <a:pt x="214245" y="604"/>
                </a:lnTo>
                <a:lnTo>
                  <a:pt x="225130" y="268"/>
                </a:lnTo>
                <a:lnTo>
                  <a:pt x="265325" y="10"/>
                </a:lnTo>
                <a:lnTo>
                  <a:pt x="3143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"/>
          <p:cNvSpPr/>
          <p:nvPr/>
        </p:nvSpPr>
        <p:spPr>
          <a:xfrm>
            <a:off x="2707481" y="950118"/>
            <a:ext cx="292891" cy="21432"/>
          </a:xfrm>
          <a:custGeom>
            <a:avLst/>
            <a:gdLst/>
            <a:ahLst/>
            <a:cxnLst/>
            <a:rect l="0" t="0" r="0" b="0"/>
            <a:pathLst>
              <a:path w="292891" h="21432">
                <a:moveTo>
                  <a:pt x="0" y="14288"/>
                </a:moveTo>
                <a:lnTo>
                  <a:pt x="0" y="18080"/>
                </a:lnTo>
                <a:lnTo>
                  <a:pt x="794" y="19197"/>
                </a:lnTo>
                <a:lnTo>
                  <a:pt x="2116" y="19942"/>
                </a:lnTo>
                <a:lnTo>
                  <a:pt x="6151" y="21137"/>
                </a:lnTo>
                <a:lnTo>
                  <a:pt x="14784" y="21393"/>
                </a:lnTo>
                <a:lnTo>
                  <a:pt x="82449" y="21431"/>
                </a:lnTo>
                <a:lnTo>
                  <a:pt x="88304" y="20638"/>
                </a:lnTo>
                <a:lnTo>
                  <a:pt x="94588" y="19315"/>
                </a:lnTo>
                <a:lnTo>
                  <a:pt x="101158" y="17639"/>
                </a:lnTo>
                <a:lnTo>
                  <a:pt x="107920" y="16522"/>
                </a:lnTo>
                <a:lnTo>
                  <a:pt x="114809" y="15777"/>
                </a:lnTo>
                <a:lnTo>
                  <a:pt x="121783" y="15281"/>
                </a:lnTo>
                <a:lnTo>
                  <a:pt x="128814" y="14950"/>
                </a:lnTo>
                <a:lnTo>
                  <a:pt x="142976" y="14582"/>
                </a:lnTo>
                <a:lnTo>
                  <a:pt x="239389" y="14288"/>
                </a:lnTo>
                <a:lnTo>
                  <a:pt x="243730" y="13494"/>
                </a:lnTo>
                <a:lnTo>
                  <a:pt x="247418" y="12171"/>
                </a:lnTo>
                <a:lnTo>
                  <a:pt x="250670" y="10496"/>
                </a:lnTo>
                <a:lnTo>
                  <a:pt x="254426" y="9378"/>
                </a:lnTo>
                <a:lnTo>
                  <a:pt x="258517" y="8634"/>
                </a:lnTo>
                <a:lnTo>
                  <a:pt x="262832" y="8137"/>
                </a:lnTo>
                <a:lnTo>
                  <a:pt x="269743" y="7585"/>
                </a:lnTo>
                <a:lnTo>
                  <a:pt x="278097" y="7275"/>
                </a:lnTo>
                <a:lnTo>
                  <a:pt x="292767" y="7145"/>
                </a:lnTo>
                <a:lnTo>
                  <a:pt x="292809" y="6351"/>
                </a:lnTo>
                <a:lnTo>
                  <a:pt x="292890" y="294"/>
                </a:lnTo>
                <a:lnTo>
                  <a:pt x="2857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"/>
          <p:cNvSpPr/>
          <p:nvPr/>
        </p:nvSpPr>
        <p:spPr>
          <a:xfrm>
            <a:off x="3071937" y="757353"/>
            <a:ext cx="271339" cy="342757"/>
          </a:xfrm>
          <a:custGeom>
            <a:avLst/>
            <a:gdLst/>
            <a:ahLst/>
            <a:cxnLst/>
            <a:rect l="0" t="0" r="0" b="0"/>
            <a:pathLst>
              <a:path w="271339" h="342757">
                <a:moveTo>
                  <a:pt x="71313" y="42747"/>
                </a:moveTo>
                <a:lnTo>
                  <a:pt x="71313" y="35897"/>
                </a:lnTo>
                <a:lnTo>
                  <a:pt x="75105" y="35690"/>
                </a:lnTo>
                <a:lnTo>
                  <a:pt x="77016" y="34867"/>
                </a:lnTo>
                <a:lnTo>
                  <a:pt x="83497" y="30711"/>
                </a:lnTo>
                <a:lnTo>
                  <a:pt x="90445" y="28332"/>
                </a:lnTo>
                <a:lnTo>
                  <a:pt x="98325" y="22953"/>
                </a:lnTo>
                <a:lnTo>
                  <a:pt x="106072" y="18604"/>
                </a:lnTo>
                <a:lnTo>
                  <a:pt x="110361" y="17126"/>
                </a:lnTo>
                <a:lnTo>
                  <a:pt x="114807" y="16141"/>
                </a:lnTo>
                <a:lnTo>
                  <a:pt x="119359" y="15485"/>
                </a:lnTo>
                <a:lnTo>
                  <a:pt x="123981" y="14253"/>
                </a:lnTo>
                <a:lnTo>
                  <a:pt x="128650" y="12638"/>
                </a:lnTo>
                <a:lnTo>
                  <a:pt x="133350" y="10768"/>
                </a:lnTo>
                <a:lnTo>
                  <a:pt x="138071" y="8728"/>
                </a:lnTo>
                <a:lnTo>
                  <a:pt x="147550" y="4344"/>
                </a:lnTo>
                <a:lnTo>
                  <a:pt x="152300" y="2857"/>
                </a:lnTo>
                <a:lnTo>
                  <a:pt x="157054" y="1866"/>
                </a:lnTo>
                <a:lnTo>
                  <a:pt x="161811" y="1205"/>
                </a:lnTo>
                <a:lnTo>
                  <a:pt x="166570" y="765"/>
                </a:lnTo>
                <a:lnTo>
                  <a:pt x="171330" y="471"/>
                </a:lnTo>
                <a:lnTo>
                  <a:pt x="180852" y="145"/>
                </a:lnTo>
                <a:lnTo>
                  <a:pt x="190376" y="0"/>
                </a:lnTo>
                <a:lnTo>
                  <a:pt x="195138" y="755"/>
                </a:lnTo>
                <a:lnTo>
                  <a:pt x="199900" y="2052"/>
                </a:lnTo>
                <a:lnTo>
                  <a:pt x="204663" y="3711"/>
                </a:lnTo>
                <a:lnTo>
                  <a:pt x="212071" y="5554"/>
                </a:lnTo>
                <a:lnTo>
                  <a:pt x="215158" y="6045"/>
                </a:lnTo>
                <a:lnTo>
                  <a:pt x="220704" y="8708"/>
                </a:lnTo>
                <a:lnTo>
                  <a:pt x="226609" y="12537"/>
                </a:lnTo>
                <a:lnTo>
                  <a:pt x="234525" y="16885"/>
                </a:lnTo>
                <a:lnTo>
                  <a:pt x="241218" y="21463"/>
                </a:lnTo>
                <a:lnTo>
                  <a:pt x="244114" y="23795"/>
                </a:lnTo>
                <a:lnTo>
                  <a:pt x="246045" y="26937"/>
                </a:lnTo>
                <a:lnTo>
                  <a:pt x="248190" y="34662"/>
                </a:lnTo>
                <a:lnTo>
                  <a:pt x="251260" y="41270"/>
                </a:lnTo>
                <a:lnTo>
                  <a:pt x="257451" y="51569"/>
                </a:lnTo>
                <a:lnTo>
                  <a:pt x="259699" y="55772"/>
                </a:lnTo>
                <a:lnTo>
                  <a:pt x="261197" y="60955"/>
                </a:lnTo>
                <a:lnTo>
                  <a:pt x="262196" y="66792"/>
                </a:lnTo>
                <a:lnTo>
                  <a:pt x="262862" y="73064"/>
                </a:lnTo>
                <a:lnTo>
                  <a:pt x="263306" y="78833"/>
                </a:lnTo>
                <a:lnTo>
                  <a:pt x="263799" y="89477"/>
                </a:lnTo>
                <a:lnTo>
                  <a:pt x="263137" y="95331"/>
                </a:lnTo>
                <a:lnTo>
                  <a:pt x="261902" y="101615"/>
                </a:lnTo>
                <a:lnTo>
                  <a:pt x="260284" y="108186"/>
                </a:lnTo>
                <a:lnTo>
                  <a:pt x="258413" y="114154"/>
                </a:lnTo>
                <a:lnTo>
                  <a:pt x="256371" y="119720"/>
                </a:lnTo>
                <a:lnTo>
                  <a:pt x="252779" y="130138"/>
                </a:lnTo>
                <a:lnTo>
                  <a:pt x="251183" y="140060"/>
                </a:lnTo>
                <a:lnTo>
                  <a:pt x="250474" y="149762"/>
                </a:lnTo>
                <a:lnTo>
                  <a:pt x="250285" y="154571"/>
                </a:lnTo>
                <a:lnTo>
                  <a:pt x="247958" y="164148"/>
                </a:lnTo>
                <a:lnTo>
                  <a:pt x="244278" y="173697"/>
                </a:lnTo>
                <a:lnTo>
                  <a:pt x="239997" y="183232"/>
                </a:lnTo>
                <a:lnTo>
                  <a:pt x="233124" y="197525"/>
                </a:lnTo>
                <a:lnTo>
                  <a:pt x="218940" y="226103"/>
                </a:lnTo>
                <a:lnTo>
                  <a:pt x="215768" y="230071"/>
                </a:lnTo>
                <a:lnTo>
                  <a:pt x="208011" y="236598"/>
                </a:lnTo>
                <a:lnTo>
                  <a:pt x="201388" y="244261"/>
                </a:lnTo>
                <a:lnTo>
                  <a:pt x="198511" y="248527"/>
                </a:lnTo>
                <a:lnTo>
                  <a:pt x="191081" y="255384"/>
                </a:lnTo>
                <a:lnTo>
                  <a:pt x="183280" y="261077"/>
                </a:lnTo>
                <a:lnTo>
                  <a:pt x="177168" y="266253"/>
                </a:lnTo>
                <a:lnTo>
                  <a:pt x="169264" y="273630"/>
                </a:lnTo>
                <a:lnTo>
                  <a:pt x="162207" y="278447"/>
                </a:lnTo>
                <a:lnTo>
                  <a:pt x="154573" y="283233"/>
                </a:lnTo>
                <a:lnTo>
                  <a:pt x="148534" y="288007"/>
                </a:lnTo>
                <a:lnTo>
                  <a:pt x="144225" y="290391"/>
                </a:lnTo>
                <a:lnTo>
                  <a:pt x="138971" y="292774"/>
                </a:lnTo>
                <a:lnTo>
                  <a:pt x="133087" y="295156"/>
                </a:lnTo>
                <a:lnTo>
                  <a:pt x="128370" y="296745"/>
                </a:lnTo>
                <a:lnTo>
                  <a:pt x="121013" y="298510"/>
                </a:lnTo>
                <a:lnTo>
                  <a:pt x="112981" y="301411"/>
                </a:lnTo>
                <a:lnTo>
                  <a:pt x="108616" y="303296"/>
                </a:lnTo>
                <a:lnTo>
                  <a:pt x="104119" y="304552"/>
                </a:lnTo>
                <a:lnTo>
                  <a:pt x="99534" y="305390"/>
                </a:lnTo>
                <a:lnTo>
                  <a:pt x="94889" y="305948"/>
                </a:lnTo>
                <a:lnTo>
                  <a:pt x="90205" y="307114"/>
                </a:lnTo>
                <a:lnTo>
                  <a:pt x="85495" y="308685"/>
                </a:lnTo>
                <a:lnTo>
                  <a:pt x="80768" y="310527"/>
                </a:lnTo>
                <a:lnTo>
                  <a:pt x="73398" y="312572"/>
                </a:lnTo>
                <a:lnTo>
                  <a:pt x="66683" y="313482"/>
                </a:lnTo>
                <a:lnTo>
                  <a:pt x="58407" y="313886"/>
                </a:lnTo>
                <a:lnTo>
                  <a:pt x="48615" y="314113"/>
                </a:lnTo>
                <a:lnTo>
                  <a:pt x="41116" y="312050"/>
                </a:lnTo>
                <a:lnTo>
                  <a:pt x="33286" y="309281"/>
                </a:lnTo>
                <a:lnTo>
                  <a:pt x="27160" y="308050"/>
                </a:lnTo>
                <a:lnTo>
                  <a:pt x="21791" y="305386"/>
                </a:lnTo>
                <a:lnTo>
                  <a:pt x="14306" y="299424"/>
                </a:lnTo>
                <a:lnTo>
                  <a:pt x="7061" y="292630"/>
                </a:lnTo>
                <a:lnTo>
                  <a:pt x="4666" y="290298"/>
                </a:lnTo>
                <a:lnTo>
                  <a:pt x="3069" y="287950"/>
                </a:lnTo>
                <a:lnTo>
                  <a:pt x="1295" y="283224"/>
                </a:lnTo>
                <a:lnTo>
                  <a:pt x="155" y="273722"/>
                </a:lnTo>
                <a:lnTo>
                  <a:pt x="0" y="268963"/>
                </a:lnTo>
                <a:lnTo>
                  <a:pt x="752" y="266582"/>
                </a:lnTo>
                <a:lnTo>
                  <a:pt x="3704" y="261821"/>
                </a:lnTo>
                <a:lnTo>
                  <a:pt x="9829" y="254678"/>
                </a:lnTo>
                <a:lnTo>
                  <a:pt x="16470" y="249915"/>
                </a:lnTo>
                <a:lnTo>
                  <a:pt x="23919" y="245153"/>
                </a:lnTo>
                <a:lnTo>
                  <a:pt x="29876" y="240390"/>
                </a:lnTo>
                <a:lnTo>
                  <a:pt x="37286" y="235628"/>
                </a:lnTo>
                <a:lnTo>
                  <a:pt x="41484" y="233247"/>
                </a:lnTo>
                <a:lnTo>
                  <a:pt x="50383" y="228484"/>
                </a:lnTo>
                <a:lnTo>
                  <a:pt x="54978" y="226103"/>
                </a:lnTo>
                <a:lnTo>
                  <a:pt x="59629" y="224515"/>
                </a:lnTo>
                <a:lnTo>
                  <a:pt x="64317" y="223457"/>
                </a:lnTo>
                <a:lnTo>
                  <a:pt x="69030" y="222751"/>
                </a:lnTo>
                <a:lnTo>
                  <a:pt x="74554" y="222281"/>
                </a:lnTo>
                <a:lnTo>
                  <a:pt x="80617" y="221967"/>
                </a:lnTo>
                <a:lnTo>
                  <a:pt x="92910" y="221619"/>
                </a:lnTo>
                <a:lnTo>
                  <a:pt x="122438" y="221377"/>
                </a:lnTo>
                <a:lnTo>
                  <a:pt x="128415" y="222158"/>
                </a:lnTo>
                <a:lnTo>
                  <a:pt x="133987" y="223473"/>
                </a:lnTo>
                <a:lnTo>
                  <a:pt x="158129" y="231287"/>
                </a:lnTo>
                <a:lnTo>
                  <a:pt x="164115" y="233527"/>
                </a:lnTo>
                <a:lnTo>
                  <a:pt x="169693" y="235815"/>
                </a:lnTo>
                <a:lnTo>
                  <a:pt x="175000" y="238134"/>
                </a:lnTo>
                <a:lnTo>
                  <a:pt x="179331" y="241267"/>
                </a:lnTo>
                <a:lnTo>
                  <a:pt x="186260" y="248982"/>
                </a:lnTo>
                <a:lnTo>
                  <a:pt x="194102" y="257703"/>
                </a:lnTo>
                <a:lnTo>
                  <a:pt x="202086" y="266870"/>
                </a:lnTo>
                <a:lnTo>
                  <a:pt x="211043" y="280163"/>
                </a:lnTo>
                <a:lnTo>
                  <a:pt x="218724" y="290275"/>
                </a:lnTo>
                <a:lnTo>
                  <a:pt x="223612" y="298544"/>
                </a:lnTo>
                <a:lnTo>
                  <a:pt x="230826" y="308333"/>
                </a:lnTo>
                <a:lnTo>
                  <a:pt x="237991" y="316260"/>
                </a:lnTo>
                <a:lnTo>
                  <a:pt x="239582" y="318752"/>
                </a:lnTo>
                <a:lnTo>
                  <a:pt x="241349" y="323636"/>
                </a:lnTo>
                <a:lnTo>
                  <a:pt x="242614" y="325256"/>
                </a:lnTo>
                <a:lnTo>
                  <a:pt x="244251" y="326336"/>
                </a:lnTo>
                <a:lnTo>
                  <a:pt x="246136" y="327056"/>
                </a:lnTo>
                <a:lnTo>
                  <a:pt x="254071" y="333122"/>
                </a:lnTo>
                <a:lnTo>
                  <a:pt x="262530" y="341147"/>
                </a:lnTo>
                <a:lnTo>
                  <a:pt x="263865" y="342461"/>
                </a:lnTo>
                <a:lnTo>
                  <a:pt x="268245" y="342720"/>
                </a:lnTo>
                <a:lnTo>
                  <a:pt x="266523" y="342756"/>
                </a:lnTo>
                <a:lnTo>
                  <a:pt x="266541" y="341971"/>
                </a:lnTo>
                <a:lnTo>
                  <a:pt x="271338" y="3356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"/>
          <p:cNvSpPr/>
          <p:nvPr/>
        </p:nvSpPr>
        <p:spPr>
          <a:xfrm>
            <a:off x="3393281" y="892968"/>
            <a:ext cx="285661" cy="342893"/>
          </a:xfrm>
          <a:custGeom>
            <a:avLst/>
            <a:gdLst/>
            <a:ahLst/>
            <a:cxnLst/>
            <a:rect l="0" t="0" r="0" b="0"/>
            <a:pathLst>
              <a:path w="285661" h="342893">
                <a:moveTo>
                  <a:pt x="42862" y="0"/>
                </a:moveTo>
                <a:lnTo>
                  <a:pt x="42862" y="6151"/>
                </a:lnTo>
                <a:lnTo>
                  <a:pt x="47772" y="12651"/>
                </a:lnTo>
                <a:lnTo>
                  <a:pt x="49013" y="17000"/>
                </a:lnTo>
                <a:lnTo>
                  <a:pt x="50138" y="18477"/>
                </a:lnTo>
                <a:lnTo>
                  <a:pt x="51681" y="19462"/>
                </a:lnTo>
                <a:lnTo>
                  <a:pt x="53504" y="20118"/>
                </a:lnTo>
                <a:lnTo>
                  <a:pt x="57646" y="22965"/>
                </a:lnTo>
                <a:lnTo>
                  <a:pt x="59862" y="24835"/>
                </a:lnTo>
                <a:lnTo>
                  <a:pt x="61339" y="26875"/>
                </a:lnTo>
                <a:lnTo>
                  <a:pt x="64212" y="33540"/>
                </a:lnTo>
                <a:lnTo>
                  <a:pt x="67697" y="38190"/>
                </a:lnTo>
                <a:lnTo>
                  <a:pt x="68944" y="41335"/>
                </a:lnTo>
                <a:lnTo>
                  <a:pt x="70329" y="49063"/>
                </a:lnTo>
                <a:lnTo>
                  <a:pt x="71109" y="58546"/>
                </a:lnTo>
                <a:lnTo>
                  <a:pt x="71372" y="68862"/>
                </a:lnTo>
                <a:lnTo>
                  <a:pt x="71408" y="73733"/>
                </a:lnTo>
                <a:lnTo>
                  <a:pt x="73541" y="80660"/>
                </a:lnTo>
                <a:lnTo>
                  <a:pt x="76341" y="88236"/>
                </a:lnTo>
                <a:lnTo>
                  <a:pt x="77917" y="96964"/>
                </a:lnTo>
                <a:lnTo>
                  <a:pt x="78286" y="102098"/>
                </a:lnTo>
                <a:lnTo>
                  <a:pt x="79178" y="104578"/>
                </a:lnTo>
                <a:lnTo>
                  <a:pt x="86313" y="116378"/>
                </a:lnTo>
                <a:lnTo>
                  <a:pt x="91574" y="126176"/>
                </a:lnTo>
                <a:lnTo>
                  <a:pt x="100469" y="136041"/>
                </a:lnTo>
                <a:lnTo>
                  <a:pt x="117764" y="153482"/>
                </a:lnTo>
                <a:lnTo>
                  <a:pt x="119784" y="154709"/>
                </a:lnTo>
                <a:lnTo>
                  <a:pt x="124146" y="156072"/>
                </a:lnTo>
                <a:lnTo>
                  <a:pt x="126420" y="155642"/>
                </a:lnTo>
                <a:lnTo>
                  <a:pt x="134207" y="151244"/>
                </a:lnTo>
                <a:lnTo>
                  <a:pt x="141933" y="147124"/>
                </a:lnTo>
                <a:lnTo>
                  <a:pt x="148541" y="144764"/>
                </a:lnTo>
                <a:lnTo>
                  <a:pt x="151415" y="144134"/>
                </a:lnTo>
                <a:lnTo>
                  <a:pt x="156725" y="141318"/>
                </a:lnTo>
                <a:lnTo>
                  <a:pt x="162524" y="137421"/>
                </a:lnTo>
                <a:lnTo>
                  <a:pt x="170393" y="133043"/>
                </a:lnTo>
                <a:lnTo>
                  <a:pt x="177066" y="128451"/>
                </a:lnTo>
                <a:lnTo>
                  <a:pt x="179956" y="126115"/>
                </a:lnTo>
                <a:lnTo>
                  <a:pt x="185285" y="119287"/>
                </a:lnTo>
                <a:lnTo>
                  <a:pt x="192747" y="108634"/>
                </a:lnTo>
                <a:lnTo>
                  <a:pt x="197584" y="102257"/>
                </a:lnTo>
                <a:lnTo>
                  <a:pt x="202380" y="94131"/>
                </a:lnTo>
                <a:lnTo>
                  <a:pt x="209542" y="84423"/>
                </a:lnTo>
                <a:lnTo>
                  <a:pt x="212192" y="79061"/>
                </a:lnTo>
                <a:lnTo>
                  <a:pt x="213370" y="73239"/>
                </a:lnTo>
                <a:lnTo>
                  <a:pt x="213893" y="65359"/>
                </a:lnTo>
                <a:lnTo>
                  <a:pt x="214827" y="61829"/>
                </a:lnTo>
                <a:lnTo>
                  <a:pt x="219139" y="52275"/>
                </a:lnTo>
                <a:lnTo>
                  <a:pt x="220426" y="44136"/>
                </a:lnTo>
                <a:lnTo>
                  <a:pt x="221151" y="34420"/>
                </a:lnTo>
                <a:lnTo>
                  <a:pt x="221396" y="24027"/>
                </a:lnTo>
                <a:lnTo>
                  <a:pt x="221448" y="15727"/>
                </a:lnTo>
                <a:lnTo>
                  <a:pt x="219336" y="12811"/>
                </a:lnTo>
                <a:lnTo>
                  <a:pt x="215304" y="8263"/>
                </a:lnTo>
                <a:lnTo>
                  <a:pt x="214753" y="5525"/>
                </a:lnTo>
                <a:lnTo>
                  <a:pt x="214338" y="324"/>
                </a:lnTo>
                <a:lnTo>
                  <a:pt x="214315" y="6179"/>
                </a:lnTo>
                <a:lnTo>
                  <a:pt x="215108" y="6501"/>
                </a:lnTo>
                <a:lnTo>
                  <a:pt x="218105" y="6858"/>
                </a:lnTo>
                <a:lnTo>
                  <a:pt x="220016" y="7747"/>
                </a:lnTo>
                <a:lnTo>
                  <a:pt x="224256" y="10852"/>
                </a:lnTo>
                <a:lnTo>
                  <a:pt x="225704" y="12791"/>
                </a:lnTo>
                <a:lnTo>
                  <a:pt x="227313" y="17062"/>
                </a:lnTo>
                <a:lnTo>
                  <a:pt x="228218" y="23929"/>
                </a:lnTo>
                <a:lnTo>
                  <a:pt x="229139" y="26272"/>
                </a:lnTo>
                <a:lnTo>
                  <a:pt x="233434" y="33361"/>
                </a:lnTo>
                <a:lnTo>
                  <a:pt x="235853" y="40488"/>
                </a:lnTo>
                <a:lnTo>
                  <a:pt x="241244" y="48421"/>
                </a:lnTo>
                <a:lnTo>
                  <a:pt x="245596" y="56181"/>
                </a:lnTo>
                <a:lnTo>
                  <a:pt x="248060" y="62805"/>
                </a:lnTo>
                <a:lnTo>
                  <a:pt x="249949" y="69188"/>
                </a:lnTo>
                <a:lnTo>
                  <a:pt x="253434" y="77317"/>
                </a:lnTo>
                <a:lnTo>
                  <a:pt x="256067" y="87026"/>
                </a:lnTo>
                <a:lnTo>
                  <a:pt x="258799" y="94506"/>
                </a:lnTo>
                <a:lnTo>
                  <a:pt x="262659" y="102328"/>
                </a:lnTo>
                <a:lnTo>
                  <a:pt x="267021" y="108450"/>
                </a:lnTo>
                <a:lnTo>
                  <a:pt x="268501" y="111988"/>
                </a:lnTo>
                <a:lnTo>
                  <a:pt x="271379" y="125345"/>
                </a:lnTo>
                <a:lnTo>
                  <a:pt x="272994" y="131188"/>
                </a:lnTo>
                <a:lnTo>
                  <a:pt x="274864" y="137465"/>
                </a:lnTo>
                <a:lnTo>
                  <a:pt x="276943" y="146556"/>
                </a:lnTo>
                <a:lnTo>
                  <a:pt x="277867" y="154830"/>
                </a:lnTo>
                <a:lnTo>
                  <a:pt x="278113" y="160370"/>
                </a:lnTo>
                <a:lnTo>
                  <a:pt x="278278" y="166445"/>
                </a:lnTo>
                <a:lnTo>
                  <a:pt x="279181" y="171288"/>
                </a:lnTo>
                <a:lnTo>
                  <a:pt x="282301" y="178787"/>
                </a:lnTo>
                <a:lnTo>
                  <a:pt x="284217" y="188998"/>
                </a:lnTo>
                <a:lnTo>
                  <a:pt x="285069" y="199887"/>
                </a:lnTo>
                <a:lnTo>
                  <a:pt x="285447" y="207372"/>
                </a:lnTo>
                <a:lnTo>
                  <a:pt x="285615" y="215461"/>
                </a:lnTo>
                <a:lnTo>
                  <a:pt x="285660" y="219841"/>
                </a:lnTo>
                <a:lnTo>
                  <a:pt x="283593" y="228941"/>
                </a:lnTo>
                <a:lnTo>
                  <a:pt x="280823" y="238277"/>
                </a:lnTo>
                <a:lnTo>
                  <a:pt x="279591" y="247717"/>
                </a:lnTo>
                <a:lnTo>
                  <a:pt x="276927" y="257205"/>
                </a:lnTo>
                <a:lnTo>
                  <a:pt x="273097" y="265920"/>
                </a:lnTo>
                <a:lnTo>
                  <a:pt x="266479" y="276082"/>
                </a:lnTo>
                <a:lnTo>
                  <a:pt x="261839" y="284364"/>
                </a:lnTo>
                <a:lnTo>
                  <a:pt x="254764" y="294159"/>
                </a:lnTo>
                <a:lnTo>
                  <a:pt x="247641" y="302088"/>
                </a:lnTo>
                <a:lnTo>
                  <a:pt x="240767" y="307035"/>
                </a:lnTo>
                <a:lnTo>
                  <a:pt x="232420" y="311879"/>
                </a:lnTo>
                <a:lnTo>
                  <a:pt x="223419" y="316677"/>
                </a:lnTo>
                <a:lnTo>
                  <a:pt x="218796" y="318275"/>
                </a:lnTo>
                <a:lnTo>
                  <a:pt x="214126" y="319339"/>
                </a:lnTo>
                <a:lnTo>
                  <a:pt x="209426" y="320049"/>
                </a:lnTo>
                <a:lnTo>
                  <a:pt x="203911" y="321316"/>
                </a:lnTo>
                <a:lnTo>
                  <a:pt x="197853" y="322955"/>
                </a:lnTo>
                <a:lnTo>
                  <a:pt x="191433" y="324841"/>
                </a:lnTo>
                <a:lnTo>
                  <a:pt x="186360" y="326892"/>
                </a:lnTo>
                <a:lnTo>
                  <a:pt x="178606" y="331287"/>
                </a:lnTo>
                <a:lnTo>
                  <a:pt x="173839" y="332777"/>
                </a:lnTo>
                <a:lnTo>
                  <a:pt x="168280" y="333770"/>
                </a:lnTo>
                <a:lnTo>
                  <a:pt x="162193" y="334432"/>
                </a:lnTo>
                <a:lnTo>
                  <a:pt x="156547" y="334874"/>
                </a:lnTo>
                <a:lnTo>
                  <a:pt x="151196" y="335168"/>
                </a:lnTo>
                <a:lnTo>
                  <a:pt x="146041" y="335364"/>
                </a:lnTo>
                <a:lnTo>
                  <a:pt x="141017" y="336289"/>
                </a:lnTo>
                <a:lnTo>
                  <a:pt x="136080" y="337699"/>
                </a:lnTo>
                <a:lnTo>
                  <a:pt x="131201" y="339433"/>
                </a:lnTo>
                <a:lnTo>
                  <a:pt x="126361" y="340588"/>
                </a:lnTo>
                <a:lnTo>
                  <a:pt x="121547" y="341359"/>
                </a:lnTo>
                <a:lnTo>
                  <a:pt x="116750" y="341873"/>
                </a:lnTo>
                <a:lnTo>
                  <a:pt x="111964" y="342215"/>
                </a:lnTo>
                <a:lnTo>
                  <a:pt x="107187" y="342444"/>
                </a:lnTo>
                <a:lnTo>
                  <a:pt x="97645" y="342697"/>
                </a:lnTo>
                <a:lnTo>
                  <a:pt x="59531" y="342892"/>
                </a:lnTo>
                <a:lnTo>
                  <a:pt x="55563" y="342101"/>
                </a:lnTo>
                <a:lnTo>
                  <a:pt x="46184" y="337989"/>
                </a:lnTo>
                <a:lnTo>
                  <a:pt x="40899" y="336749"/>
                </a:lnTo>
                <a:lnTo>
                  <a:pt x="35905" y="334081"/>
                </a:lnTo>
                <a:lnTo>
                  <a:pt x="33461" y="332258"/>
                </a:lnTo>
                <a:lnTo>
                  <a:pt x="30245" y="331043"/>
                </a:lnTo>
                <a:lnTo>
                  <a:pt x="22438" y="329693"/>
                </a:lnTo>
                <a:lnTo>
                  <a:pt x="19721" y="328539"/>
                </a:lnTo>
                <a:lnTo>
                  <a:pt x="17910" y="326976"/>
                </a:lnTo>
                <a:lnTo>
                  <a:pt x="16702" y="325140"/>
                </a:lnTo>
                <a:lnTo>
                  <a:pt x="15104" y="323917"/>
                </a:lnTo>
                <a:lnTo>
                  <a:pt x="13244" y="323101"/>
                </a:lnTo>
                <a:lnTo>
                  <a:pt x="8349" y="321791"/>
                </a:lnTo>
                <a:lnTo>
                  <a:pt x="0" y="3143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"/>
          <p:cNvSpPr/>
          <p:nvPr/>
        </p:nvSpPr>
        <p:spPr>
          <a:xfrm>
            <a:off x="2343150" y="1557337"/>
            <a:ext cx="214313" cy="14289"/>
          </a:xfrm>
          <a:custGeom>
            <a:avLst/>
            <a:gdLst/>
            <a:ahLst/>
            <a:cxnLst/>
            <a:rect l="0" t="0" r="0" b="0"/>
            <a:pathLst>
              <a:path w="214313" h="14289">
                <a:moveTo>
                  <a:pt x="0" y="0"/>
                </a:moveTo>
                <a:lnTo>
                  <a:pt x="16999" y="0"/>
                </a:lnTo>
                <a:lnTo>
                  <a:pt x="19270" y="794"/>
                </a:lnTo>
                <a:lnTo>
                  <a:pt x="21578" y="2117"/>
                </a:lnTo>
                <a:lnTo>
                  <a:pt x="23910" y="3793"/>
                </a:lnTo>
                <a:lnTo>
                  <a:pt x="27052" y="4910"/>
                </a:lnTo>
                <a:lnTo>
                  <a:pt x="30735" y="5654"/>
                </a:lnTo>
                <a:lnTo>
                  <a:pt x="34777" y="6151"/>
                </a:lnTo>
                <a:lnTo>
                  <a:pt x="39060" y="6482"/>
                </a:lnTo>
                <a:lnTo>
                  <a:pt x="43502" y="6702"/>
                </a:lnTo>
                <a:lnTo>
                  <a:pt x="52671" y="6948"/>
                </a:lnTo>
                <a:lnTo>
                  <a:pt x="62039" y="7057"/>
                </a:lnTo>
                <a:lnTo>
                  <a:pt x="65965" y="7879"/>
                </a:lnTo>
                <a:lnTo>
                  <a:pt x="69377" y="9222"/>
                </a:lnTo>
                <a:lnTo>
                  <a:pt x="72445" y="10910"/>
                </a:lnTo>
                <a:lnTo>
                  <a:pt x="76078" y="12036"/>
                </a:lnTo>
                <a:lnTo>
                  <a:pt x="80087" y="12787"/>
                </a:lnTo>
                <a:lnTo>
                  <a:pt x="84347" y="13287"/>
                </a:lnTo>
                <a:lnTo>
                  <a:pt x="88775" y="13620"/>
                </a:lnTo>
                <a:lnTo>
                  <a:pt x="93315" y="13843"/>
                </a:lnTo>
                <a:lnTo>
                  <a:pt x="102592" y="14090"/>
                </a:lnTo>
                <a:lnTo>
                  <a:pt x="214312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"/>
          <p:cNvSpPr/>
          <p:nvPr/>
        </p:nvSpPr>
        <p:spPr>
          <a:xfrm>
            <a:off x="2578893" y="1485900"/>
            <a:ext cx="64295" cy="292894"/>
          </a:xfrm>
          <a:custGeom>
            <a:avLst/>
            <a:gdLst/>
            <a:ahLst/>
            <a:cxnLst/>
            <a:rect l="0" t="0" r="0" b="0"/>
            <a:pathLst>
              <a:path w="64295" h="292894">
                <a:moveTo>
                  <a:pt x="0" y="0"/>
                </a:moveTo>
                <a:lnTo>
                  <a:pt x="0" y="6150"/>
                </a:lnTo>
                <a:lnTo>
                  <a:pt x="794" y="6481"/>
                </a:lnTo>
                <a:lnTo>
                  <a:pt x="2117" y="6702"/>
                </a:lnTo>
                <a:lnTo>
                  <a:pt x="3793" y="6849"/>
                </a:lnTo>
                <a:lnTo>
                  <a:pt x="4910" y="7741"/>
                </a:lnTo>
                <a:lnTo>
                  <a:pt x="5655" y="9129"/>
                </a:lnTo>
                <a:lnTo>
                  <a:pt x="6151" y="10848"/>
                </a:lnTo>
                <a:lnTo>
                  <a:pt x="7276" y="12788"/>
                </a:lnTo>
                <a:lnTo>
                  <a:pt x="8819" y="14875"/>
                </a:lnTo>
                <a:lnTo>
                  <a:pt x="10642" y="17061"/>
                </a:lnTo>
                <a:lnTo>
                  <a:pt x="11857" y="20105"/>
                </a:lnTo>
                <a:lnTo>
                  <a:pt x="13208" y="27721"/>
                </a:lnTo>
                <a:lnTo>
                  <a:pt x="14361" y="31974"/>
                </a:lnTo>
                <a:lnTo>
                  <a:pt x="15924" y="36397"/>
                </a:lnTo>
                <a:lnTo>
                  <a:pt x="17760" y="40933"/>
                </a:lnTo>
                <a:lnTo>
                  <a:pt x="18984" y="45545"/>
                </a:lnTo>
                <a:lnTo>
                  <a:pt x="19800" y="50207"/>
                </a:lnTo>
                <a:lnTo>
                  <a:pt x="20344" y="54902"/>
                </a:lnTo>
                <a:lnTo>
                  <a:pt x="21500" y="59620"/>
                </a:lnTo>
                <a:lnTo>
                  <a:pt x="23065" y="64353"/>
                </a:lnTo>
                <a:lnTo>
                  <a:pt x="24902" y="69096"/>
                </a:lnTo>
                <a:lnTo>
                  <a:pt x="26126" y="73845"/>
                </a:lnTo>
                <a:lnTo>
                  <a:pt x="26943" y="78598"/>
                </a:lnTo>
                <a:lnTo>
                  <a:pt x="27487" y="83355"/>
                </a:lnTo>
                <a:lnTo>
                  <a:pt x="27850" y="88907"/>
                </a:lnTo>
                <a:lnTo>
                  <a:pt x="28092" y="94990"/>
                </a:lnTo>
                <a:lnTo>
                  <a:pt x="28432" y="112812"/>
                </a:lnTo>
                <a:lnTo>
                  <a:pt x="28547" y="136848"/>
                </a:lnTo>
                <a:lnTo>
                  <a:pt x="29350" y="143619"/>
                </a:lnTo>
                <a:lnTo>
                  <a:pt x="30679" y="150515"/>
                </a:lnTo>
                <a:lnTo>
                  <a:pt x="32359" y="157493"/>
                </a:lnTo>
                <a:lnTo>
                  <a:pt x="33479" y="164526"/>
                </a:lnTo>
                <a:lnTo>
                  <a:pt x="34226" y="171597"/>
                </a:lnTo>
                <a:lnTo>
                  <a:pt x="34724" y="178691"/>
                </a:lnTo>
                <a:lnTo>
                  <a:pt x="35055" y="185009"/>
                </a:lnTo>
                <a:lnTo>
                  <a:pt x="35424" y="196261"/>
                </a:lnTo>
                <a:lnTo>
                  <a:pt x="35632" y="211521"/>
                </a:lnTo>
                <a:lnTo>
                  <a:pt x="36455" y="216420"/>
                </a:lnTo>
                <a:lnTo>
                  <a:pt x="37797" y="221274"/>
                </a:lnTo>
                <a:lnTo>
                  <a:pt x="39486" y="226097"/>
                </a:lnTo>
                <a:lnTo>
                  <a:pt x="40611" y="230900"/>
                </a:lnTo>
                <a:lnTo>
                  <a:pt x="41362" y="235689"/>
                </a:lnTo>
                <a:lnTo>
                  <a:pt x="42196" y="244450"/>
                </a:lnTo>
                <a:lnTo>
                  <a:pt x="42566" y="250990"/>
                </a:lnTo>
                <a:lnTo>
                  <a:pt x="43459" y="254639"/>
                </a:lnTo>
                <a:lnTo>
                  <a:pt x="44848" y="258659"/>
                </a:lnTo>
                <a:lnTo>
                  <a:pt x="46567" y="262927"/>
                </a:lnTo>
                <a:lnTo>
                  <a:pt x="48478" y="269785"/>
                </a:lnTo>
                <a:lnTo>
                  <a:pt x="48988" y="272725"/>
                </a:lnTo>
                <a:lnTo>
                  <a:pt x="50121" y="275479"/>
                </a:lnTo>
                <a:lnTo>
                  <a:pt x="51670" y="278109"/>
                </a:lnTo>
                <a:lnTo>
                  <a:pt x="53497" y="280656"/>
                </a:lnTo>
                <a:lnTo>
                  <a:pt x="54715" y="283148"/>
                </a:lnTo>
                <a:lnTo>
                  <a:pt x="56669" y="290733"/>
                </a:lnTo>
                <a:lnTo>
                  <a:pt x="57055" y="292467"/>
                </a:lnTo>
                <a:lnTo>
                  <a:pt x="57881" y="292609"/>
                </a:lnTo>
                <a:lnTo>
                  <a:pt x="59225" y="292704"/>
                </a:lnTo>
                <a:lnTo>
                  <a:pt x="64294" y="29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"/>
          <p:cNvSpPr/>
          <p:nvPr/>
        </p:nvSpPr>
        <p:spPr>
          <a:xfrm>
            <a:off x="2714625" y="1435930"/>
            <a:ext cx="285747" cy="307145"/>
          </a:xfrm>
          <a:custGeom>
            <a:avLst/>
            <a:gdLst/>
            <a:ahLst/>
            <a:cxnLst/>
            <a:rect l="0" t="0" r="0" b="0"/>
            <a:pathLst>
              <a:path w="285747" h="307145">
                <a:moveTo>
                  <a:pt x="0" y="92832"/>
                </a:moveTo>
                <a:lnTo>
                  <a:pt x="0" y="89040"/>
                </a:lnTo>
                <a:lnTo>
                  <a:pt x="793" y="87129"/>
                </a:lnTo>
                <a:lnTo>
                  <a:pt x="7275" y="77815"/>
                </a:lnTo>
                <a:lnTo>
                  <a:pt x="10641" y="71341"/>
                </a:lnTo>
                <a:lnTo>
                  <a:pt x="12667" y="65289"/>
                </a:lnTo>
                <a:lnTo>
                  <a:pt x="13207" y="62564"/>
                </a:lnTo>
                <a:lnTo>
                  <a:pt x="15924" y="57419"/>
                </a:lnTo>
                <a:lnTo>
                  <a:pt x="17759" y="54936"/>
                </a:lnTo>
                <a:lnTo>
                  <a:pt x="24032" y="50060"/>
                </a:lnTo>
                <a:lnTo>
                  <a:pt x="31318" y="45247"/>
                </a:lnTo>
                <a:lnTo>
                  <a:pt x="39883" y="38075"/>
                </a:lnTo>
                <a:lnTo>
                  <a:pt x="48241" y="30923"/>
                </a:lnTo>
                <a:lnTo>
                  <a:pt x="56101" y="26159"/>
                </a:lnTo>
                <a:lnTo>
                  <a:pt x="62769" y="21395"/>
                </a:lnTo>
                <a:lnTo>
                  <a:pt x="69172" y="16632"/>
                </a:lnTo>
                <a:lnTo>
                  <a:pt x="77310" y="11870"/>
                </a:lnTo>
                <a:lnTo>
                  <a:pt x="86218" y="7107"/>
                </a:lnTo>
                <a:lnTo>
                  <a:pt x="94675" y="3138"/>
                </a:lnTo>
                <a:lnTo>
                  <a:pt x="101080" y="1374"/>
                </a:lnTo>
                <a:lnTo>
                  <a:pt x="108689" y="590"/>
                </a:lnTo>
                <a:lnTo>
                  <a:pt x="117362" y="242"/>
                </a:lnTo>
                <a:lnTo>
                  <a:pt x="133749" y="18"/>
                </a:lnTo>
                <a:lnTo>
                  <a:pt x="136791" y="0"/>
                </a:lnTo>
                <a:lnTo>
                  <a:pt x="144404" y="2096"/>
                </a:lnTo>
                <a:lnTo>
                  <a:pt x="152286" y="4880"/>
                </a:lnTo>
                <a:lnTo>
                  <a:pt x="158434" y="6117"/>
                </a:lnTo>
                <a:lnTo>
                  <a:pt x="165929" y="8784"/>
                </a:lnTo>
                <a:lnTo>
                  <a:pt x="170151" y="10606"/>
                </a:lnTo>
                <a:lnTo>
                  <a:pt x="172965" y="12615"/>
                </a:lnTo>
                <a:lnTo>
                  <a:pt x="174841" y="14748"/>
                </a:lnTo>
                <a:lnTo>
                  <a:pt x="177719" y="19234"/>
                </a:lnTo>
                <a:lnTo>
                  <a:pt x="181645" y="23874"/>
                </a:lnTo>
                <a:lnTo>
                  <a:pt x="183009" y="27016"/>
                </a:lnTo>
                <a:lnTo>
                  <a:pt x="184524" y="34741"/>
                </a:lnTo>
                <a:lnTo>
                  <a:pt x="185378" y="44223"/>
                </a:lnTo>
                <a:lnTo>
                  <a:pt x="185577" y="51649"/>
                </a:lnTo>
                <a:lnTo>
                  <a:pt x="185631" y="55851"/>
                </a:lnTo>
                <a:lnTo>
                  <a:pt x="184872" y="59447"/>
                </a:lnTo>
                <a:lnTo>
                  <a:pt x="181913" y="65559"/>
                </a:lnTo>
                <a:lnTo>
                  <a:pt x="177952" y="73038"/>
                </a:lnTo>
                <a:lnTo>
                  <a:pt x="140492" y="147603"/>
                </a:lnTo>
                <a:lnTo>
                  <a:pt x="135730" y="155010"/>
                </a:lnTo>
                <a:lnTo>
                  <a:pt x="130174" y="161742"/>
                </a:lnTo>
                <a:lnTo>
                  <a:pt x="122413" y="170025"/>
                </a:lnTo>
                <a:lnTo>
                  <a:pt x="115789" y="178998"/>
                </a:lnTo>
                <a:lnTo>
                  <a:pt x="110199" y="188278"/>
                </a:lnTo>
                <a:lnTo>
                  <a:pt x="105069" y="197694"/>
                </a:lnTo>
                <a:lnTo>
                  <a:pt x="97718" y="211920"/>
                </a:lnTo>
                <a:lnTo>
                  <a:pt x="92907" y="219314"/>
                </a:lnTo>
                <a:lnTo>
                  <a:pt x="88123" y="226040"/>
                </a:lnTo>
                <a:lnTo>
                  <a:pt x="83351" y="234321"/>
                </a:lnTo>
                <a:lnTo>
                  <a:pt x="80701" y="241176"/>
                </a:lnTo>
                <a:lnTo>
                  <a:pt x="79994" y="244116"/>
                </a:lnTo>
                <a:lnTo>
                  <a:pt x="77092" y="249499"/>
                </a:lnTo>
                <a:lnTo>
                  <a:pt x="75207" y="252045"/>
                </a:lnTo>
                <a:lnTo>
                  <a:pt x="73113" y="256991"/>
                </a:lnTo>
                <a:lnTo>
                  <a:pt x="72554" y="259422"/>
                </a:lnTo>
                <a:lnTo>
                  <a:pt x="69817" y="264238"/>
                </a:lnTo>
                <a:lnTo>
                  <a:pt x="65384" y="270006"/>
                </a:lnTo>
                <a:lnTo>
                  <a:pt x="64778" y="272912"/>
                </a:lnTo>
                <a:lnTo>
                  <a:pt x="64389" y="281244"/>
                </a:lnTo>
                <a:lnTo>
                  <a:pt x="63563" y="283528"/>
                </a:lnTo>
                <a:lnTo>
                  <a:pt x="57446" y="292447"/>
                </a:lnTo>
                <a:lnTo>
                  <a:pt x="64007" y="299696"/>
                </a:lnTo>
                <a:lnTo>
                  <a:pt x="70419" y="299974"/>
                </a:lnTo>
                <a:lnTo>
                  <a:pt x="76939" y="304905"/>
                </a:lnTo>
                <a:lnTo>
                  <a:pt x="81291" y="306149"/>
                </a:lnTo>
                <a:lnTo>
                  <a:pt x="87988" y="306702"/>
                </a:lnTo>
                <a:lnTo>
                  <a:pt x="95462" y="306948"/>
                </a:lnTo>
                <a:lnTo>
                  <a:pt x="104925" y="307086"/>
                </a:lnTo>
                <a:lnTo>
                  <a:pt x="158602" y="307144"/>
                </a:lnTo>
                <a:lnTo>
                  <a:pt x="164472" y="306350"/>
                </a:lnTo>
                <a:lnTo>
                  <a:pt x="169973" y="305028"/>
                </a:lnTo>
                <a:lnTo>
                  <a:pt x="175228" y="303352"/>
                </a:lnTo>
                <a:lnTo>
                  <a:pt x="180318" y="302235"/>
                </a:lnTo>
                <a:lnTo>
                  <a:pt x="185300" y="301490"/>
                </a:lnTo>
                <a:lnTo>
                  <a:pt x="190208" y="300994"/>
                </a:lnTo>
                <a:lnTo>
                  <a:pt x="195068" y="300663"/>
                </a:lnTo>
                <a:lnTo>
                  <a:pt x="199895" y="300442"/>
                </a:lnTo>
                <a:lnTo>
                  <a:pt x="209492" y="300197"/>
                </a:lnTo>
                <a:lnTo>
                  <a:pt x="274593" y="300001"/>
                </a:lnTo>
                <a:lnTo>
                  <a:pt x="276724" y="299207"/>
                </a:lnTo>
                <a:lnTo>
                  <a:pt x="285631" y="292944"/>
                </a:lnTo>
                <a:lnTo>
                  <a:pt x="285739" y="292865"/>
                </a:lnTo>
                <a:lnTo>
                  <a:pt x="285746" y="296652"/>
                </a:lnTo>
                <a:lnTo>
                  <a:pt x="284954" y="297768"/>
                </a:lnTo>
                <a:lnTo>
                  <a:pt x="283632" y="298512"/>
                </a:lnTo>
                <a:lnTo>
                  <a:pt x="278606" y="30000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"/>
          <p:cNvSpPr/>
          <p:nvPr/>
        </p:nvSpPr>
        <p:spPr>
          <a:xfrm>
            <a:off x="2014537" y="1478756"/>
            <a:ext cx="235745" cy="257175"/>
          </a:xfrm>
          <a:custGeom>
            <a:avLst/>
            <a:gdLst/>
            <a:ahLst/>
            <a:cxnLst/>
            <a:rect l="0" t="0" r="0" b="0"/>
            <a:pathLst>
              <a:path w="235745" h="257175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2" y="6151"/>
                </a:lnTo>
                <a:lnTo>
                  <a:pt x="4910" y="7275"/>
                </a:lnTo>
                <a:lnTo>
                  <a:pt x="5654" y="8819"/>
                </a:lnTo>
                <a:lnTo>
                  <a:pt x="6151" y="10642"/>
                </a:lnTo>
                <a:lnTo>
                  <a:pt x="8819" y="14784"/>
                </a:lnTo>
                <a:lnTo>
                  <a:pt x="10642" y="16999"/>
                </a:lnTo>
                <a:lnTo>
                  <a:pt x="11857" y="19270"/>
                </a:lnTo>
                <a:lnTo>
                  <a:pt x="14361" y="26259"/>
                </a:lnTo>
                <a:lnTo>
                  <a:pt x="19777" y="33357"/>
                </a:lnTo>
                <a:lnTo>
                  <a:pt x="26409" y="40487"/>
                </a:lnTo>
                <a:lnTo>
                  <a:pt x="38128" y="52388"/>
                </a:lnTo>
                <a:lnTo>
                  <a:pt x="42875" y="59267"/>
                </a:lnTo>
                <a:lnTo>
                  <a:pt x="45252" y="63324"/>
                </a:lnTo>
                <a:lnTo>
                  <a:pt x="48424" y="67616"/>
                </a:lnTo>
                <a:lnTo>
                  <a:pt x="52127" y="72064"/>
                </a:lnTo>
                <a:lnTo>
                  <a:pt x="59680" y="80447"/>
                </a:lnTo>
                <a:lnTo>
                  <a:pt x="65683" y="86819"/>
                </a:lnTo>
                <a:lnTo>
                  <a:pt x="70996" y="94413"/>
                </a:lnTo>
                <a:lnTo>
                  <a:pt x="73525" y="98661"/>
                </a:lnTo>
                <a:lnTo>
                  <a:pt x="76798" y="103080"/>
                </a:lnTo>
                <a:lnTo>
                  <a:pt x="80567" y="107614"/>
                </a:lnTo>
                <a:lnTo>
                  <a:pt x="84668" y="112224"/>
                </a:lnTo>
                <a:lnTo>
                  <a:pt x="88195" y="116884"/>
                </a:lnTo>
                <a:lnTo>
                  <a:pt x="91341" y="121579"/>
                </a:lnTo>
                <a:lnTo>
                  <a:pt x="94231" y="126296"/>
                </a:lnTo>
                <a:lnTo>
                  <a:pt x="97746" y="130235"/>
                </a:lnTo>
                <a:lnTo>
                  <a:pt x="101676" y="133654"/>
                </a:lnTo>
                <a:lnTo>
                  <a:pt x="105884" y="136728"/>
                </a:lnTo>
                <a:lnTo>
                  <a:pt x="112676" y="144376"/>
                </a:lnTo>
                <a:lnTo>
                  <a:pt x="115599" y="148638"/>
                </a:lnTo>
                <a:lnTo>
                  <a:pt x="119135" y="153067"/>
                </a:lnTo>
                <a:lnTo>
                  <a:pt x="123079" y="157607"/>
                </a:lnTo>
                <a:lnTo>
                  <a:pt x="127297" y="162221"/>
                </a:lnTo>
                <a:lnTo>
                  <a:pt x="130902" y="166885"/>
                </a:lnTo>
                <a:lnTo>
                  <a:pt x="134099" y="171582"/>
                </a:lnTo>
                <a:lnTo>
                  <a:pt x="137025" y="176300"/>
                </a:lnTo>
                <a:lnTo>
                  <a:pt x="140562" y="180240"/>
                </a:lnTo>
                <a:lnTo>
                  <a:pt x="144508" y="183660"/>
                </a:lnTo>
                <a:lnTo>
                  <a:pt x="148726" y="186734"/>
                </a:lnTo>
                <a:lnTo>
                  <a:pt x="155530" y="194382"/>
                </a:lnTo>
                <a:lnTo>
                  <a:pt x="158455" y="198644"/>
                </a:lnTo>
                <a:lnTo>
                  <a:pt x="161993" y="202279"/>
                </a:lnTo>
                <a:lnTo>
                  <a:pt x="165939" y="205497"/>
                </a:lnTo>
                <a:lnTo>
                  <a:pt x="170157" y="208435"/>
                </a:lnTo>
                <a:lnTo>
                  <a:pt x="176961" y="213817"/>
                </a:lnTo>
                <a:lnTo>
                  <a:pt x="183424" y="218855"/>
                </a:lnTo>
                <a:lnTo>
                  <a:pt x="187370" y="221309"/>
                </a:lnTo>
                <a:lnTo>
                  <a:pt x="191589" y="223739"/>
                </a:lnTo>
                <a:lnTo>
                  <a:pt x="198392" y="228556"/>
                </a:lnTo>
                <a:lnTo>
                  <a:pt x="204062" y="233343"/>
                </a:lnTo>
                <a:lnTo>
                  <a:pt x="209227" y="238116"/>
                </a:lnTo>
                <a:lnTo>
                  <a:pt x="210922" y="240500"/>
                </a:lnTo>
                <a:lnTo>
                  <a:pt x="212806" y="245266"/>
                </a:lnTo>
                <a:lnTo>
                  <a:pt x="214102" y="246854"/>
                </a:lnTo>
                <a:lnTo>
                  <a:pt x="215760" y="247913"/>
                </a:lnTo>
                <a:lnTo>
                  <a:pt x="217658" y="248619"/>
                </a:lnTo>
                <a:lnTo>
                  <a:pt x="221885" y="251520"/>
                </a:lnTo>
                <a:lnTo>
                  <a:pt x="227274" y="256058"/>
                </a:lnTo>
                <a:lnTo>
                  <a:pt x="230127" y="256678"/>
                </a:lnTo>
                <a:lnTo>
                  <a:pt x="235735" y="257174"/>
                </a:lnTo>
                <a:lnTo>
                  <a:pt x="235744" y="2428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"/>
          <p:cNvSpPr/>
          <p:nvPr/>
        </p:nvSpPr>
        <p:spPr>
          <a:xfrm>
            <a:off x="2014537" y="1457325"/>
            <a:ext cx="191889" cy="300035"/>
          </a:xfrm>
          <a:custGeom>
            <a:avLst/>
            <a:gdLst/>
            <a:ahLst/>
            <a:cxnLst/>
            <a:rect l="0" t="0" r="0" b="0"/>
            <a:pathLst>
              <a:path w="191889" h="300035">
                <a:moveTo>
                  <a:pt x="185738" y="0"/>
                </a:moveTo>
                <a:lnTo>
                  <a:pt x="185738" y="3792"/>
                </a:lnTo>
                <a:lnTo>
                  <a:pt x="186531" y="5703"/>
                </a:lnTo>
                <a:lnTo>
                  <a:pt x="190647" y="12185"/>
                </a:lnTo>
                <a:lnTo>
                  <a:pt x="191888" y="16792"/>
                </a:lnTo>
                <a:lnTo>
                  <a:pt x="190323" y="23602"/>
                </a:lnTo>
                <a:lnTo>
                  <a:pt x="187776" y="31921"/>
                </a:lnTo>
                <a:lnTo>
                  <a:pt x="186643" y="40910"/>
                </a:lnTo>
                <a:lnTo>
                  <a:pt x="184023" y="50197"/>
                </a:lnTo>
                <a:lnTo>
                  <a:pt x="182214" y="54895"/>
                </a:lnTo>
                <a:lnTo>
                  <a:pt x="180213" y="59616"/>
                </a:lnTo>
                <a:lnTo>
                  <a:pt x="175874" y="69094"/>
                </a:lnTo>
                <a:lnTo>
                  <a:pt x="168968" y="83354"/>
                </a:lnTo>
                <a:lnTo>
                  <a:pt x="165827" y="88907"/>
                </a:lnTo>
                <a:lnTo>
                  <a:pt x="162145" y="94990"/>
                </a:lnTo>
                <a:lnTo>
                  <a:pt x="158103" y="101426"/>
                </a:lnTo>
                <a:lnTo>
                  <a:pt x="153821" y="107305"/>
                </a:lnTo>
                <a:lnTo>
                  <a:pt x="149378" y="112812"/>
                </a:lnTo>
                <a:lnTo>
                  <a:pt x="144829" y="118070"/>
                </a:lnTo>
                <a:lnTo>
                  <a:pt x="141003" y="123163"/>
                </a:lnTo>
                <a:lnTo>
                  <a:pt x="137658" y="128146"/>
                </a:lnTo>
                <a:lnTo>
                  <a:pt x="134635" y="133056"/>
                </a:lnTo>
                <a:lnTo>
                  <a:pt x="122794" y="151342"/>
                </a:lnTo>
                <a:lnTo>
                  <a:pt x="118376" y="157251"/>
                </a:lnTo>
                <a:lnTo>
                  <a:pt x="113842" y="162778"/>
                </a:lnTo>
                <a:lnTo>
                  <a:pt x="109232" y="168049"/>
                </a:lnTo>
                <a:lnTo>
                  <a:pt x="104572" y="173945"/>
                </a:lnTo>
                <a:lnTo>
                  <a:pt x="99877" y="180257"/>
                </a:lnTo>
                <a:lnTo>
                  <a:pt x="95160" y="186846"/>
                </a:lnTo>
                <a:lnTo>
                  <a:pt x="91221" y="192826"/>
                </a:lnTo>
                <a:lnTo>
                  <a:pt x="87802" y="198401"/>
                </a:lnTo>
                <a:lnTo>
                  <a:pt x="84728" y="203705"/>
                </a:lnTo>
                <a:lnTo>
                  <a:pt x="79197" y="213831"/>
                </a:lnTo>
                <a:lnTo>
                  <a:pt x="76610" y="218754"/>
                </a:lnTo>
                <a:lnTo>
                  <a:pt x="73298" y="223623"/>
                </a:lnTo>
                <a:lnTo>
                  <a:pt x="69503" y="228457"/>
                </a:lnTo>
                <a:lnTo>
                  <a:pt x="65385" y="233267"/>
                </a:lnTo>
                <a:lnTo>
                  <a:pt x="61847" y="238061"/>
                </a:lnTo>
                <a:lnTo>
                  <a:pt x="58694" y="242845"/>
                </a:lnTo>
                <a:lnTo>
                  <a:pt x="53074" y="251600"/>
                </a:lnTo>
                <a:lnTo>
                  <a:pt x="47930" y="258136"/>
                </a:lnTo>
                <a:lnTo>
                  <a:pt x="42998" y="265804"/>
                </a:lnTo>
                <a:lnTo>
                  <a:pt x="38160" y="273710"/>
                </a:lnTo>
                <a:lnTo>
                  <a:pt x="33364" y="279869"/>
                </a:lnTo>
                <a:lnTo>
                  <a:pt x="30974" y="281829"/>
                </a:lnTo>
                <a:lnTo>
                  <a:pt x="28587" y="283136"/>
                </a:lnTo>
                <a:lnTo>
                  <a:pt x="26202" y="284007"/>
                </a:lnTo>
                <a:lnTo>
                  <a:pt x="21435" y="287092"/>
                </a:lnTo>
                <a:lnTo>
                  <a:pt x="19052" y="289026"/>
                </a:lnTo>
                <a:lnTo>
                  <a:pt x="17464" y="291109"/>
                </a:lnTo>
                <a:lnTo>
                  <a:pt x="16405" y="293291"/>
                </a:lnTo>
                <a:lnTo>
                  <a:pt x="14706" y="298705"/>
                </a:lnTo>
                <a:lnTo>
                  <a:pt x="13773" y="299149"/>
                </a:lnTo>
                <a:lnTo>
                  <a:pt x="10255" y="299774"/>
                </a:lnTo>
                <a:lnTo>
                  <a:pt x="13600" y="300002"/>
                </a:lnTo>
                <a:lnTo>
                  <a:pt x="8076" y="300034"/>
                </a:lnTo>
                <a:lnTo>
                  <a:pt x="2418" y="295127"/>
                </a:lnTo>
                <a:lnTo>
                  <a:pt x="0" y="29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"/>
          <p:cNvSpPr/>
          <p:nvPr/>
        </p:nvSpPr>
        <p:spPr>
          <a:xfrm>
            <a:off x="3200400" y="1578768"/>
            <a:ext cx="300038" cy="21138"/>
          </a:xfrm>
          <a:custGeom>
            <a:avLst/>
            <a:gdLst/>
            <a:ahLst/>
            <a:cxnLst/>
            <a:rect l="0" t="0" r="0" b="0"/>
            <a:pathLst>
              <a:path w="300038" h="21138">
                <a:moveTo>
                  <a:pt x="0" y="14288"/>
                </a:moveTo>
                <a:lnTo>
                  <a:pt x="16792" y="14288"/>
                </a:lnTo>
                <a:lnTo>
                  <a:pt x="19132" y="15082"/>
                </a:lnTo>
                <a:lnTo>
                  <a:pt x="21486" y="16404"/>
                </a:lnTo>
                <a:lnTo>
                  <a:pt x="23849" y="18080"/>
                </a:lnTo>
                <a:lnTo>
                  <a:pt x="26218" y="19197"/>
                </a:lnTo>
                <a:lnTo>
                  <a:pt x="28591" y="19942"/>
                </a:lnTo>
                <a:lnTo>
                  <a:pt x="30967" y="20438"/>
                </a:lnTo>
                <a:lnTo>
                  <a:pt x="37840" y="20990"/>
                </a:lnTo>
                <a:lnTo>
                  <a:pt x="41895" y="21137"/>
                </a:lnTo>
                <a:lnTo>
                  <a:pt x="46186" y="20442"/>
                </a:lnTo>
                <a:lnTo>
                  <a:pt x="50634" y="19184"/>
                </a:lnTo>
                <a:lnTo>
                  <a:pt x="55188" y="17552"/>
                </a:lnTo>
                <a:lnTo>
                  <a:pt x="59810" y="16464"/>
                </a:lnTo>
                <a:lnTo>
                  <a:pt x="64480" y="15739"/>
                </a:lnTo>
                <a:lnTo>
                  <a:pt x="69180" y="15255"/>
                </a:lnTo>
                <a:lnTo>
                  <a:pt x="74695" y="14933"/>
                </a:lnTo>
                <a:lnTo>
                  <a:pt x="87172" y="14574"/>
                </a:lnTo>
                <a:lnTo>
                  <a:pt x="93834" y="13685"/>
                </a:lnTo>
                <a:lnTo>
                  <a:pt x="100655" y="12298"/>
                </a:lnTo>
                <a:lnTo>
                  <a:pt x="107585" y="10580"/>
                </a:lnTo>
                <a:lnTo>
                  <a:pt x="113792" y="9435"/>
                </a:lnTo>
                <a:lnTo>
                  <a:pt x="119517" y="8671"/>
                </a:lnTo>
                <a:lnTo>
                  <a:pt x="124922" y="8162"/>
                </a:lnTo>
                <a:lnTo>
                  <a:pt x="130906" y="7823"/>
                </a:lnTo>
                <a:lnTo>
                  <a:pt x="143905" y="7446"/>
                </a:lnTo>
                <a:lnTo>
                  <a:pt x="185827" y="7171"/>
                </a:lnTo>
                <a:lnTo>
                  <a:pt x="192941" y="6368"/>
                </a:lnTo>
                <a:lnTo>
                  <a:pt x="200065" y="5039"/>
                </a:lnTo>
                <a:lnTo>
                  <a:pt x="207195" y="3360"/>
                </a:lnTo>
                <a:lnTo>
                  <a:pt x="213536" y="2240"/>
                </a:lnTo>
                <a:lnTo>
                  <a:pt x="219351" y="1493"/>
                </a:lnTo>
                <a:lnTo>
                  <a:pt x="224815" y="995"/>
                </a:lnTo>
                <a:lnTo>
                  <a:pt x="230839" y="664"/>
                </a:lnTo>
                <a:lnTo>
                  <a:pt x="243883" y="295"/>
                </a:lnTo>
                <a:lnTo>
                  <a:pt x="263195" y="39"/>
                </a:lnTo>
                <a:lnTo>
                  <a:pt x="296175" y="0"/>
                </a:lnTo>
                <a:lnTo>
                  <a:pt x="297462" y="794"/>
                </a:lnTo>
                <a:lnTo>
                  <a:pt x="298320" y="2117"/>
                </a:lnTo>
                <a:lnTo>
                  <a:pt x="300037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"/>
          <p:cNvSpPr/>
          <p:nvPr/>
        </p:nvSpPr>
        <p:spPr>
          <a:xfrm>
            <a:off x="3228975" y="1657350"/>
            <a:ext cx="271463" cy="21431"/>
          </a:xfrm>
          <a:custGeom>
            <a:avLst/>
            <a:gdLst/>
            <a:ahLst/>
            <a:cxnLst/>
            <a:rect l="0" t="0" r="0" b="0"/>
            <a:pathLst>
              <a:path w="271463" h="21431">
                <a:moveTo>
                  <a:pt x="0" y="0"/>
                </a:moveTo>
                <a:lnTo>
                  <a:pt x="6849" y="0"/>
                </a:lnTo>
                <a:lnTo>
                  <a:pt x="6947" y="793"/>
                </a:lnTo>
                <a:lnTo>
                  <a:pt x="7013" y="2116"/>
                </a:lnTo>
                <a:lnTo>
                  <a:pt x="7117" y="6150"/>
                </a:lnTo>
                <a:lnTo>
                  <a:pt x="7141" y="13207"/>
                </a:lnTo>
                <a:lnTo>
                  <a:pt x="7935" y="14361"/>
                </a:lnTo>
                <a:lnTo>
                  <a:pt x="9259" y="15924"/>
                </a:lnTo>
                <a:lnTo>
                  <a:pt x="13294" y="20343"/>
                </a:lnTo>
                <a:lnTo>
                  <a:pt x="14419" y="20706"/>
                </a:lnTo>
                <a:lnTo>
                  <a:pt x="21504" y="21367"/>
                </a:lnTo>
                <a:lnTo>
                  <a:pt x="55215" y="21430"/>
                </a:lnTo>
                <a:lnTo>
                  <a:pt x="59828" y="20637"/>
                </a:lnTo>
                <a:lnTo>
                  <a:pt x="64492" y="19314"/>
                </a:lnTo>
                <a:lnTo>
                  <a:pt x="69188" y="17638"/>
                </a:lnTo>
                <a:lnTo>
                  <a:pt x="73906" y="16521"/>
                </a:lnTo>
                <a:lnTo>
                  <a:pt x="78640" y="15776"/>
                </a:lnTo>
                <a:lnTo>
                  <a:pt x="83383" y="15280"/>
                </a:lnTo>
                <a:lnTo>
                  <a:pt x="88132" y="14949"/>
                </a:lnTo>
                <a:lnTo>
                  <a:pt x="92886" y="14728"/>
                </a:lnTo>
                <a:lnTo>
                  <a:pt x="103195" y="14483"/>
                </a:lnTo>
                <a:lnTo>
                  <a:pt x="132358" y="14313"/>
                </a:lnTo>
                <a:lnTo>
                  <a:pt x="138245" y="13510"/>
                </a:lnTo>
                <a:lnTo>
                  <a:pt x="144550" y="12182"/>
                </a:lnTo>
                <a:lnTo>
                  <a:pt x="151136" y="10502"/>
                </a:lnTo>
                <a:lnTo>
                  <a:pt x="157113" y="9383"/>
                </a:lnTo>
                <a:lnTo>
                  <a:pt x="162686" y="8636"/>
                </a:lnTo>
                <a:lnTo>
                  <a:pt x="167988" y="8139"/>
                </a:lnTo>
                <a:lnTo>
                  <a:pt x="173111" y="7807"/>
                </a:lnTo>
                <a:lnTo>
                  <a:pt x="178113" y="7586"/>
                </a:lnTo>
                <a:lnTo>
                  <a:pt x="187905" y="7340"/>
                </a:lnTo>
                <a:lnTo>
                  <a:pt x="271462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"/>
          <p:cNvSpPr/>
          <p:nvPr/>
        </p:nvSpPr>
        <p:spPr>
          <a:xfrm>
            <a:off x="3714750" y="1535906"/>
            <a:ext cx="242790" cy="392877"/>
          </a:xfrm>
          <a:custGeom>
            <a:avLst/>
            <a:gdLst/>
            <a:ahLst/>
            <a:cxnLst/>
            <a:rect l="0" t="0" r="0" b="0"/>
            <a:pathLst>
              <a:path w="242790" h="392877">
                <a:moveTo>
                  <a:pt x="0" y="0"/>
                </a:moveTo>
                <a:lnTo>
                  <a:pt x="0" y="6151"/>
                </a:lnTo>
                <a:lnTo>
                  <a:pt x="4909" y="12651"/>
                </a:lnTo>
                <a:lnTo>
                  <a:pt x="6150" y="16999"/>
                </a:lnTo>
                <a:lnTo>
                  <a:pt x="7012" y="28618"/>
                </a:lnTo>
                <a:lnTo>
                  <a:pt x="7056" y="30985"/>
                </a:lnTo>
                <a:lnTo>
                  <a:pt x="7879" y="33357"/>
                </a:lnTo>
                <a:lnTo>
                  <a:pt x="10910" y="38108"/>
                </a:lnTo>
                <a:lnTo>
                  <a:pt x="12786" y="44983"/>
                </a:lnTo>
                <a:lnTo>
                  <a:pt x="13286" y="49038"/>
                </a:lnTo>
                <a:lnTo>
                  <a:pt x="14413" y="52536"/>
                </a:lnTo>
                <a:lnTo>
                  <a:pt x="18999" y="62045"/>
                </a:lnTo>
                <a:lnTo>
                  <a:pt x="20350" y="70173"/>
                </a:lnTo>
                <a:lnTo>
                  <a:pt x="20950" y="79078"/>
                </a:lnTo>
                <a:lnTo>
                  <a:pt x="21111" y="83675"/>
                </a:lnTo>
                <a:lnTo>
                  <a:pt x="23405" y="93016"/>
                </a:lnTo>
                <a:lnTo>
                  <a:pt x="27071" y="102459"/>
                </a:lnTo>
                <a:lnTo>
                  <a:pt x="31346" y="111948"/>
                </a:lnTo>
                <a:lnTo>
                  <a:pt x="33775" y="121456"/>
                </a:lnTo>
                <a:lnTo>
                  <a:pt x="35648" y="130974"/>
                </a:lnTo>
                <a:lnTo>
                  <a:pt x="39127" y="140496"/>
                </a:lnTo>
                <a:lnTo>
                  <a:pt x="43319" y="147903"/>
                </a:lnTo>
                <a:lnTo>
                  <a:pt x="50141" y="156536"/>
                </a:lnTo>
                <a:lnTo>
                  <a:pt x="57190" y="164120"/>
                </a:lnTo>
                <a:lnTo>
                  <a:pt x="66683" y="173794"/>
                </a:lnTo>
                <a:lnTo>
                  <a:pt x="69855" y="175394"/>
                </a:lnTo>
                <a:lnTo>
                  <a:pt x="73557" y="176460"/>
                </a:lnTo>
                <a:lnTo>
                  <a:pt x="81110" y="177645"/>
                </a:lnTo>
                <a:lnTo>
                  <a:pt x="87114" y="178172"/>
                </a:lnTo>
                <a:lnTo>
                  <a:pt x="92428" y="178406"/>
                </a:lnTo>
                <a:lnTo>
                  <a:pt x="99881" y="178538"/>
                </a:lnTo>
                <a:lnTo>
                  <a:pt x="113303" y="178583"/>
                </a:lnTo>
                <a:lnTo>
                  <a:pt x="116811" y="177793"/>
                </a:lnTo>
                <a:lnTo>
                  <a:pt x="122824" y="174798"/>
                </a:lnTo>
                <a:lnTo>
                  <a:pt x="128142" y="170821"/>
                </a:lnTo>
                <a:lnTo>
                  <a:pt x="135599" y="164120"/>
                </a:lnTo>
                <a:lnTo>
                  <a:pt x="138024" y="161801"/>
                </a:lnTo>
                <a:lnTo>
                  <a:pt x="145230" y="150952"/>
                </a:lnTo>
                <a:lnTo>
                  <a:pt x="150007" y="142231"/>
                </a:lnTo>
                <a:lnTo>
                  <a:pt x="157159" y="130513"/>
                </a:lnTo>
                <a:lnTo>
                  <a:pt x="159541" y="127490"/>
                </a:lnTo>
                <a:lnTo>
                  <a:pt x="164305" y="117781"/>
                </a:lnTo>
                <a:lnTo>
                  <a:pt x="169068" y="106322"/>
                </a:lnTo>
                <a:lnTo>
                  <a:pt x="173831" y="95937"/>
                </a:lnTo>
                <a:lnTo>
                  <a:pt x="180975" y="84958"/>
                </a:lnTo>
                <a:lnTo>
                  <a:pt x="182562" y="81245"/>
                </a:lnTo>
                <a:lnTo>
                  <a:pt x="184796" y="69228"/>
                </a:lnTo>
                <a:lnTo>
                  <a:pt x="185458" y="59494"/>
                </a:lnTo>
                <a:lnTo>
                  <a:pt x="185613" y="51312"/>
                </a:lnTo>
                <a:lnTo>
                  <a:pt x="184861" y="47702"/>
                </a:lnTo>
                <a:lnTo>
                  <a:pt x="180066" y="36204"/>
                </a:lnTo>
                <a:lnTo>
                  <a:pt x="178884" y="26290"/>
                </a:lnTo>
                <a:lnTo>
                  <a:pt x="177993" y="24670"/>
                </a:lnTo>
                <a:lnTo>
                  <a:pt x="176606" y="23590"/>
                </a:lnTo>
                <a:lnTo>
                  <a:pt x="174887" y="22871"/>
                </a:lnTo>
                <a:lnTo>
                  <a:pt x="173741" y="21597"/>
                </a:lnTo>
                <a:lnTo>
                  <a:pt x="172977" y="19954"/>
                </a:lnTo>
                <a:lnTo>
                  <a:pt x="171476" y="14386"/>
                </a:lnTo>
                <a:lnTo>
                  <a:pt x="171452" y="20447"/>
                </a:lnTo>
                <a:lnTo>
                  <a:pt x="175242" y="24932"/>
                </a:lnTo>
                <a:lnTo>
                  <a:pt x="176360" y="27733"/>
                </a:lnTo>
                <a:lnTo>
                  <a:pt x="177931" y="38468"/>
                </a:lnTo>
                <a:lnTo>
                  <a:pt x="178299" y="44349"/>
                </a:lnTo>
                <a:lnTo>
                  <a:pt x="183445" y="60295"/>
                </a:lnTo>
                <a:lnTo>
                  <a:pt x="184718" y="69396"/>
                </a:lnTo>
                <a:lnTo>
                  <a:pt x="185284" y="78732"/>
                </a:lnTo>
                <a:lnTo>
                  <a:pt x="185536" y="88967"/>
                </a:lnTo>
                <a:lnTo>
                  <a:pt x="185647" y="101453"/>
                </a:lnTo>
                <a:lnTo>
                  <a:pt x="187814" y="112824"/>
                </a:lnTo>
                <a:lnTo>
                  <a:pt x="191423" y="123169"/>
                </a:lnTo>
                <a:lnTo>
                  <a:pt x="195672" y="133058"/>
                </a:lnTo>
                <a:lnTo>
                  <a:pt x="200207" y="144862"/>
                </a:lnTo>
                <a:lnTo>
                  <a:pt x="202528" y="151343"/>
                </a:lnTo>
                <a:lnTo>
                  <a:pt x="207223" y="162778"/>
                </a:lnTo>
                <a:lnTo>
                  <a:pt x="211955" y="173946"/>
                </a:lnTo>
                <a:lnTo>
                  <a:pt x="216704" y="186847"/>
                </a:lnTo>
                <a:lnTo>
                  <a:pt x="221460" y="198401"/>
                </a:lnTo>
                <a:lnTo>
                  <a:pt x="226221" y="208828"/>
                </a:lnTo>
                <a:lnTo>
                  <a:pt x="230982" y="218754"/>
                </a:lnTo>
                <a:lnTo>
                  <a:pt x="233627" y="230574"/>
                </a:lnTo>
                <a:lnTo>
                  <a:pt x="234333" y="237060"/>
                </a:lnTo>
                <a:lnTo>
                  <a:pt x="237233" y="248499"/>
                </a:lnTo>
                <a:lnTo>
                  <a:pt x="240374" y="259669"/>
                </a:lnTo>
                <a:lnTo>
                  <a:pt x="241212" y="265981"/>
                </a:lnTo>
                <a:lnTo>
                  <a:pt x="241770" y="272571"/>
                </a:lnTo>
                <a:lnTo>
                  <a:pt x="242391" y="284126"/>
                </a:lnTo>
                <a:lnTo>
                  <a:pt x="242666" y="294553"/>
                </a:lnTo>
                <a:lnTo>
                  <a:pt x="242789" y="304479"/>
                </a:lnTo>
                <a:lnTo>
                  <a:pt x="240727" y="314182"/>
                </a:lnTo>
                <a:lnTo>
                  <a:pt x="237164" y="323786"/>
                </a:lnTo>
                <a:lnTo>
                  <a:pt x="232935" y="333346"/>
                </a:lnTo>
                <a:lnTo>
                  <a:pt x="226092" y="347654"/>
                </a:lnTo>
                <a:lnTo>
                  <a:pt x="219037" y="358155"/>
                </a:lnTo>
                <a:lnTo>
                  <a:pt x="212178" y="365819"/>
                </a:lnTo>
                <a:lnTo>
                  <a:pt x="208127" y="370086"/>
                </a:lnTo>
                <a:lnTo>
                  <a:pt x="203839" y="373724"/>
                </a:lnTo>
                <a:lnTo>
                  <a:pt x="199393" y="376943"/>
                </a:lnTo>
                <a:lnTo>
                  <a:pt x="194841" y="379883"/>
                </a:lnTo>
                <a:lnTo>
                  <a:pt x="190219" y="381842"/>
                </a:lnTo>
                <a:lnTo>
                  <a:pt x="185550" y="383149"/>
                </a:lnTo>
                <a:lnTo>
                  <a:pt x="180850" y="384020"/>
                </a:lnTo>
                <a:lnTo>
                  <a:pt x="175335" y="385395"/>
                </a:lnTo>
                <a:lnTo>
                  <a:pt x="169277" y="387105"/>
                </a:lnTo>
                <a:lnTo>
                  <a:pt x="162858" y="389038"/>
                </a:lnTo>
                <a:lnTo>
                  <a:pt x="156991" y="390328"/>
                </a:lnTo>
                <a:lnTo>
                  <a:pt x="151491" y="391187"/>
                </a:lnTo>
                <a:lnTo>
                  <a:pt x="146238" y="391760"/>
                </a:lnTo>
                <a:lnTo>
                  <a:pt x="141148" y="392142"/>
                </a:lnTo>
                <a:lnTo>
                  <a:pt x="136167" y="392397"/>
                </a:lnTo>
                <a:lnTo>
                  <a:pt x="126400" y="392680"/>
                </a:lnTo>
                <a:lnTo>
                  <a:pt x="102419" y="392876"/>
                </a:lnTo>
                <a:lnTo>
                  <a:pt x="97648" y="392092"/>
                </a:lnTo>
                <a:lnTo>
                  <a:pt x="92879" y="390776"/>
                </a:lnTo>
                <a:lnTo>
                  <a:pt x="88114" y="389105"/>
                </a:lnTo>
                <a:lnTo>
                  <a:pt x="80701" y="385131"/>
                </a:lnTo>
                <a:lnTo>
                  <a:pt x="74760" y="381513"/>
                </a:lnTo>
                <a:lnTo>
                  <a:pt x="69474" y="379905"/>
                </a:lnTo>
                <a:lnTo>
                  <a:pt x="64479" y="377074"/>
                </a:lnTo>
                <a:lnTo>
                  <a:pt x="57205" y="371017"/>
                </a:lnTo>
                <a:lnTo>
                  <a:pt x="50022" y="364195"/>
                </a:lnTo>
                <a:lnTo>
                  <a:pt x="47635" y="361859"/>
                </a:lnTo>
                <a:lnTo>
                  <a:pt x="46044" y="359508"/>
                </a:lnTo>
                <a:lnTo>
                  <a:pt x="43011" y="352407"/>
                </a:lnTo>
                <a:lnTo>
                  <a:pt x="38232" y="345276"/>
                </a:lnTo>
                <a:lnTo>
                  <a:pt x="35718" y="3357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"/>
          <p:cNvSpPr/>
          <p:nvPr/>
        </p:nvSpPr>
        <p:spPr>
          <a:xfrm>
            <a:off x="4157662" y="1500187"/>
            <a:ext cx="57151" cy="242889"/>
          </a:xfrm>
          <a:custGeom>
            <a:avLst/>
            <a:gdLst/>
            <a:ahLst/>
            <a:cxnLst/>
            <a:rect l="0" t="0" r="0" b="0"/>
            <a:pathLst>
              <a:path w="57151" h="242889">
                <a:moveTo>
                  <a:pt x="0" y="0"/>
                </a:moveTo>
                <a:lnTo>
                  <a:pt x="0" y="17000"/>
                </a:lnTo>
                <a:lnTo>
                  <a:pt x="794" y="19271"/>
                </a:lnTo>
                <a:lnTo>
                  <a:pt x="2117" y="21578"/>
                </a:lnTo>
                <a:lnTo>
                  <a:pt x="3792" y="23911"/>
                </a:lnTo>
                <a:lnTo>
                  <a:pt x="4910" y="26259"/>
                </a:lnTo>
                <a:lnTo>
                  <a:pt x="6151" y="30985"/>
                </a:lnTo>
                <a:lnTo>
                  <a:pt x="6703" y="37848"/>
                </a:lnTo>
                <a:lnTo>
                  <a:pt x="6948" y="45396"/>
                </a:lnTo>
                <a:lnTo>
                  <a:pt x="7057" y="51397"/>
                </a:lnTo>
                <a:lnTo>
                  <a:pt x="7879" y="54902"/>
                </a:lnTo>
                <a:lnTo>
                  <a:pt x="9222" y="58826"/>
                </a:lnTo>
                <a:lnTo>
                  <a:pt x="10911" y="63030"/>
                </a:lnTo>
                <a:lnTo>
                  <a:pt x="12036" y="68214"/>
                </a:lnTo>
                <a:lnTo>
                  <a:pt x="12787" y="74051"/>
                </a:lnTo>
                <a:lnTo>
                  <a:pt x="13287" y="80324"/>
                </a:lnTo>
                <a:lnTo>
                  <a:pt x="14414" y="86093"/>
                </a:lnTo>
                <a:lnTo>
                  <a:pt x="15959" y="91526"/>
                </a:lnTo>
                <a:lnTo>
                  <a:pt x="17783" y="96736"/>
                </a:lnTo>
                <a:lnTo>
                  <a:pt x="19000" y="101797"/>
                </a:lnTo>
                <a:lnTo>
                  <a:pt x="19810" y="106759"/>
                </a:lnTo>
                <a:lnTo>
                  <a:pt x="20350" y="111654"/>
                </a:lnTo>
                <a:lnTo>
                  <a:pt x="20711" y="117298"/>
                </a:lnTo>
                <a:lnTo>
                  <a:pt x="20951" y="123443"/>
                </a:lnTo>
                <a:lnTo>
                  <a:pt x="21289" y="141351"/>
                </a:lnTo>
                <a:lnTo>
                  <a:pt x="21403" y="161624"/>
                </a:lnTo>
                <a:lnTo>
                  <a:pt x="22206" y="166487"/>
                </a:lnTo>
                <a:lnTo>
                  <a:pt x="23535" y="171316"/>
                </a:lnTo>
                <a:lnTo>
                  <a:pt x="25216" y="176123"/>
                </a:lnTo>
                <a:lnTo>
                  <a:pt x="27129" y="180916"/>
                </a:lnTo>
                <a:lnTo>
                  <a:pt x="29199" y="185698"/>
                </a:lnTo>
                <a:lnTo>
                  <a:pt x="31372" y="190474"/>
                </a:lnTo>
                <a:lnTo>
                  <a:pt x="32821" y="194451"/>
                </a:lnTo>
                <a:lnTo>
                  <a:pt x="34431" y="200987"/>
                </a:lnTo>
                <a:lnTo>
                  <a:pt x="34860" y="204635"/>
                </a:lnTo>
                <a:lnTo>
                  <a:pt x="35146" y="208655"/>
                </a:lnTo>
                <a:lnTo>
                  <a:pt x="35337" y="212922"/>
                </a:lnTo>
                <a:lnTo>
                  <a:pt x="36258" y="216561"/>
                </a:lnTo>
                <a:lnTo>
                  <a:pt x="37666" y="219780"/>
                </a:lnTo>
                <a:lnTo>
                  <a:pt x="39398" y="222720"/>
                </a:lnTo>
                <a:lnTo>
                  <a:pt x="40553" y="225474"/>
                </a:lnTo>
                <a:lnTo>
                  <a:pt x="41836" y="230650"/>
                </a:lnTo>
                <a:lnTo>
                  <a:pt x="42972" y="232348"/>
                </a:lnTo>
                <a:lnTo>
                  <a:pt x="44523" y="233480"/>
                </a:lnTo>
                <a:lnTo>
                  <a:pt x="46351" y="234235"/>
                </a:lnTo>
                <a:lnTo>
                  <a:pt x="48363" y="235531"/>
                </a:lnTo>
                <a:lnTo>
                  <a:pt x="50498" y="237190"/>
                </a:lnTo>
                <a:lnTo>
                  <a:pt x="57150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0"/>
          <p:cNvSpPr/>
          <p:nvPr/>
        </p:nvSpPr>
        <p:spPr>
          <a:xfrm>
            <a:off x="4071937" y="1621631"/>
            <a:ext cx="242889" cy="7145"/>
          </a:xfrm>
          <a:custGeom>
            <a:avLst/>
            <a:gdLst/>
            <a:ahLst/>
            <a:cxnLst/>
            <a:rect l="0" t="0" r="0" b="0"/>
            <a:pathLst>
              <a:path w="242889" h="7145">
                <a:moveTo>
                  <a:pt x="0" y="7144"/>
                </a:moveTo>
                <a:lnTo>
                  <a:pt x="3792" y="3351"/>
                </a:lnTo>
                <a:lnTo>
                  <a:pt x="5703" y="2234"/>
                </a:lnTo>
                <a:lnTo>
                  <a:pt x="7771" y="1489"/>
                </a:lnTo>
                <a:lnTo>
                  <a:pt x="9943" y="993"/>
                </a:lnTo>
                <a:lnTo>
                  <a:pt x="12185" y="662"/>
                </a:lnTo>
                <a:lnTo>
                  <a:pt x="14473" y="441"/>
                </a:lnTo>
                <a:lnTo>
                  <a:pt x="16792" y="294"/>
                </a:lnTo>
                <a:lnTo>
                  <a:pt x="25719" y="131"/>
                </a:lnTo>
                <a:lnTo>
                  <a:pt x="237006" y="0"/>
                </a:lnTo>
                <a:lnTo>
                  <a:pt x="238966" y="794"/>
                </a:lnTo>
                <a:lnTo>
                  <a:pt x="240274" y="2116"/>
                </a:lnTo>
                <a:lnTo>
                  <a:pt x="242888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1"/>
          <p:cNvSpPr/>
          <p:nvPr/>
        </p:nvSpPr>
        <p:spPr>
          <a:xfrm>
            <a:off x="4379118" y="1435896"/>
            <a:ext cx="232699" cy="313999"/>
          </a:xfrm>
          <a:custGeom>
            <a:avLst/>
            <a:gdLst/>
            <a:ahLst/>
            <a:cxnLst/>
            <a:rect l="0" t="0" r="0" b="0"/>
            <a:pathLst>
              <a:path w="232699" h="313999">
                <a:moveTo>
                  <a:pt x="0" y="14285"/>
                </a:moveTo>
                <a:lnTo>
                  <a:pt x="21491" y="14285"/>
                </a:lnTo>
                <a:lnTo>
                  <a:pt x="25440" y="13491"/>
                </a:lnTo>
                <a:lnTo>
                  <a:pt x="29660" y="12168"/>
                </a:lnTo>
                <a:lnTo>
                  <a:pt x="34061" y="10492"/>
                </a:lnTo>
                <a:lnTo>
                  <a:pt x="38582" y="9375"/>
                </a:lnTo>
                <a:lnTo>
                  <a:pt x="43184" y="8631"/>
                </a:lnTo>
                <a:lnTo>
                  <a:pt x="47840" y="8134"/>
                </a:lnTo>
                <a:lnTo>
                  <a:pt x="52531" y="7803"/>
                </a:lnTo>
                <a:lnTo>
                  <a:pt x="57245" y="7582"/>
                </a:lnTo>
                <a:lnTo>
                  <a:pt x="66718" y="7337"/>
                </a:lnTo>
                <a:lnTo>
                  <a:pt x="108569" y="7149"/>
                </a:lnTo>
                <a:lnTo>
                  <a:pt x="114448" y="6352"/>
                </a:lnTo>
                <a:lnTo>
                  <a:pt x="119955" y="5028"/>
                </a:lnTo>
                <a:lnTo>
                  <a:pt x="125214" y="3351"/>
                </a:lnTo>
                <a:lnTo>
                  <a:pt x="130307" y="2233"/>
                </a:lnTo>
                <a:lnTo>
                  <a:pt x="135291" y="1488"/>
                </a:lnTo>
                <a:lnTo>
                  <a:pt x="140200" y="991"/>
                </a:lnTo>
                <a:lnTo>
                  <a:pt x="145060" y="660"/>
                </a:lnTo>
                <a:lnTo>
                  <a:pt x="149888" y="439"/>
                </a:lnTo>
                <a:lnTo>
                  <a:pt x="159486" y="194"/>
                </a:lnTo>
                <a:lnTo>
                  <a:pt x="201988" y="0"/>
                </a:lnTo>
                <a:lnTo>
                  <a:pt x="204508" y="793"/>
                </a:lnTo>
                <a:lnTo>
                  <a:pt x="209426" y="3790"/>
                </a:lnTo>
                <a:lnTo>
                  <a:pt x="214258" y="5652"/>
                </a:lnTo>
                <a:lnTo>
                  <a:pt x="220034" y="6847"/>
                </a:lnTo>
                <a:lnTo>
                  <a:pt x="220508" y="7739"/>
                </a:lnTo>
                <a:lnTo>
                  <a:pt x="221035" y="10846"/>
                </a:lnTo>
                <a:lnTo>
                  <a:pt x="221970" y="12786"/>
                </a:lnTo>
                <a:lnTo>
                  <a:pt x="226283" y="19309"/>
                </a:lnTo>
                <a:lnTo>
                  <a:pt x="227570" y="23926"/>
                </a:lnTo>
                <a:lnTo>
                  <a:pt x="228397" y="33358"/>
                </a:lnTo>
                <a:lnTo>
                  <a:pt x="228510" y="38107"/>
                </a:lnTo>
                <a:lnTo>
                  <a:pt x="230676" y="44981"/>
                </a:lnTo>
                <a:lnTo>
                  <a:pt x="232366" y="49036"/>
                </a:lnTo>
                <a:lnTo>
                  <a:pt x="232698" y="53328"/>
                </a:lnTo>
                <a:lnTo>
                  <a:pt x="230951" y="62329"/>
                </a:lnTo>
                <a:lnTo>
                  <a:pt x="229645" y="69504"/>
                </a:lnTo>
                <a:lnTo>
                  <a:pt x="229065" y="76927"/>
                </a:lnTo>
                <a:lnTo>
                  <a:pt x="228807" y="88163"/>
                </a:lnTo>
                <a:lnTo>
                  <a:pt x="227944" y="93700"/>
                </a:lnTo>
                <a:lnTo>
                  <a:pt x="226576" y="98978"/>
                </a:lnTo>
                <a:lnTo>
                  <a:pt x="224869" y="104085"/>
                </a:lnTo>
                <a:lnTo>
                  <a:pt x="222938" y="109076"/>
                </a:lnTo>
                <a:lnTo>
                  <a:pt x="218675" y="118856"/>
                </a:lnTo>
                <a:lnTo>
                  <a:pt x="216427" y="124480"/>
                </a:lnTo>
                <a:lnTo>
                  <a:pt x="211813" y="137079"/>
                </a:lnTo>
                <a:lnTo>
                  <a:pt x="210265" y="142979"/>
                </a:lnTo>
                <a:lnTo>
                  <a:pt x="209233" y="148500"/>
                </a:lnTo>
                <a:lnTo>
                  <a:pt x="208545" y="153768"/>
                </a:lnTo>
                <a:lnTo>
                  <a:pt x="207292" y="159661"/>
                </a:lnTo>
                <a:lnTo>
                  <a:pt x="205664" y="165971"/>
                </a:lnTo>
                <a:lnTo>
                  <a:pt x="203785" y="172559"/>
                </a:lnTo>
                <a:lnTo>
                  <a:pt x="201738" y="178538"/>
                </a:lnTo>
                <a:lnTo>
                  <a:pt x="199579" y="184112"/>
                </a:lnTo>
                <a:lnTo>
                  <a:pt x="197347" y="189416"/>
                </a:lnTo>
                <a:lnTo>
                  <a:pt x="195859" y="194539"/>
                </a:lnTo>
                <a:lnTo>
                  <a:pt x="194866" y="199541"/>
                </a:lnTo>
                <a:lnTo>
                  <a:pt x="192970" y="209334"/>
                </a:lnTo>
                <a:lnTo>
                  <a:pt x="189481" y="218977"/>
                </a:lnTo>
                <a:lnTo>
                  <a:pt x="187402" y="228555"/>
                </a:lnTo>
                <a:lnTo>
                  <a:pt x="186477" y="238104"/>
                </a:lnTo>
                <a:lnTo>
                  <a:pt x="186066" y="247639"/>
                </a:lnTo>
                <a:lnTo>
                  <a:pt x="183767" y="257169"/>
                </a:lnTo>
                <a:lnTo>
                  <a:pt x="180893" y="265902"/>
                </a:lnTo>
                <a:lnTo>
                  <a:pt x="179616" y="272429"/>
                </a:lnTo>
                <a:lnTo>
                  <a:pt x="179048" y="280093"/>
                </a:lnTo>
                <a:lnTo>
                  <a:pt x="178796" y="287997"/>
                </a:lnTo>
                <a:lnTo>
                  <a:pt x="178621" y="298293"/>
                </a:lnTo>
                <a:lnTo>
                  <a:pt x="178594" y="313998"/>
                </a:lnTo>
                <a:lnTo>
                  <a:pt x="178594" y="3071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"/>
          <p:cNvSpPr/>
          <p:nvPr/>
        </p:nvSpPr>
        <p:spPr>
          <a:xfrm>
            <a:off x="4457700" y="1564481"/>
            <a:ext cx="278607" cy="14288"/>
          </a:xfrm>
          <a:custGeom>
            <a:avLst/>
            <a:gdLst/>
            <a:ahLst/>
            <a:cxnLst/>
            <a:rect l="0" t="0" r="0" b="0"/>
            <a:pathLst>
              <a:path w="278607" h="14288">
                <a:moveTo>
                  <a:pt x="0" y="7144"/>
                </a:moveTo>
                <a:lnTo>
                  <a:pt x="13735" y="7144"/>
                </a:lnTo>
                <a:lnTo>
                  <a:pt x="17888" y="7937"/>
                </a:lnTo>
                <a:lnTo>
                  <a:pt x="22244" y="9260"/>
                </a:lnTo>
                <a:lnTo>
                  <a:pt x="26735" y="10936"/>
                </a:lnTo>
                <a:lnTo>
                  <a:pt x="30524" y="12053"/>
                </a:lnTo>
                <a:lnTo>
                  <a:pt x="33842" y="12798"/>
                </a:lnTo>
                <a:lnTo>
                  <a:pt x="36849" y="13294"/>
                </a:lnTo>
                <a:lnTo>
                  <a:pt x="41235" y="13625"/>
                </a:lnTo>
                <a:lnTo>
                  <a:pt x="46539" y="13846"/>
                </a:lnTo>
                <a:lnTo>
                  <a:pt x="63267" y="14156"/>
                </a:lnTo>
                <a:lnTo>
                  <a:pt x="167667" y="14287"/>
                </a:lnTo>
                <a:lnTo>
                  <a:pt x="172896" y="13494"/>
                </a:lnTo>
                <a:lnTo>
                  <a:pt x="177970" y="12171"/>
                </a:lnTo>
                <a:lnTo>
                  <a:pt x="182940" y="10495"/>
                </a:lnTo>
                <a:lnTo>
                  <a:pt x="188635" y="9378"/>
                </a:lnTo>
                <a:lnTo>
                  <a:pt x="194813" y="8633"/>
                </a:lnTo>
                <a:lnTo>
                  <a:pt x="201312" y="8137"/>
                </a:lnTo>
                <a:lnTo>
                  <a:pt x="207233" y="7806"/>
                </a:lnTo>
                <a:lnTo>
                  <a:pt x="218045" y="7438"/>
                </a:lnTo>
                <a:lnTo>
                  <a:pt x="222357" y="6546"/>
                </a:lnTo>
                <a:lnTo>
                  <a:pt x="226025" y="5158"/>
                </a:lnTo>
                <a:lnTo>
                  <a:pt x="229265" y="3438"/>
                </a:lnTo>
                <a:lnTo>
                  <a:pt x="233012" y="2292"/>
                </a:lnTo>
                <a:lnTo>
                  <a:pt x="237097" y="1528"/>
                </a:lnTo>
                <a:lnTo>
                  <a:pt x="241408" y="1018"/>
                </a:lnTo>
                <a:lnTo>
                  <a:pt x="245076" y="679"/>
                </a:lnTo>
                <a:lnTo>
                  <a:pt x="251269" y="302"/>
                </a:lnTo>
                <a:lnTo>
                  <a:pt x="259217" y="89"/>
                </a:lnTo>
                <a:lnTo>
                  <a:pt x="2786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"/>
          <p:cNvSpPr/>
          <p:nvPr/>
        </p:nvSpPr>
        <p:spPr>
          <a:xfrm>
            <a:off x="1700212" y="928687"/>
            <a:ext cx="192882" cy="14288"/>
          </a:xfrm>
          <a:custGeom>
            <a:avLst/>
            <a:gdLst/>
            <a:ahLst/>
            <a:cxnLst/>
            <a:rect l="0" t="0" r="0" b="0"/>
            <a:pathLst>
              <a:path w="192882" h="14288">
                <a:moveTo>
                  <a:pt x="0" y="7144"/>
                </a:moveTo>
                <a:lnTo>
                  <a:pt x="0" y="13993"/>
                </a:lnTo>
                <a:lnTo>
                  <a:pt x="5654" y="14249"/>
                </a:lnTo>
                <a:lnTo>
                  <a:pt x="10642" y="14280"/>
                </a:lnTo>
                <a:lnTo>
                  <a:pt x="53929" y="14287"/>
                </a:lnTo>
                <a:lnTo>
                  <a:pt x="58971" y="13494"/>
                </a:lnTo>
                <a:lnTo>
                  <a:pt x="63920" y="12171"/>
                </a:lnTo>
                <a:lnTo>
                  <a:pt x="68807" y="10495"/>
                </a:lnTo>
                <a:lnTo>
                  <a:pt x="73653" y="9378"/>
                </a:lnTo>
                <a:lnTo>
                  <a:pt x="78471" y="8633"/>
                </a:lnTo>
                <a:lnTo>
                  <a:pt x="83270" y="8137"/>
                </a:lnTo>
                <a:lnTo>
                  <a:pt x="88851" y="7806"/>
                </a:lnTo>
                <a:lnTo>
                  <a:pt x="101402" y="7438"/>
                </a:lnTo>
                <a:lnTo>
                  <a:pt x="107289" y="6546"/>
                </a:lnTo>
                <a:lnTo>
                  <a:pt x="112801" y="5158"/>
                </a:lnTo>
                <a:lnTo>
                  <a:pt x="118063" y="3439"/>
                </a:lnTo>
                <a:lnTo>
                  <a:pt x="123159" y="2292"/>
                </a:lnTo>
                <a:lnTo>
                  <a:pt x="128143" y="1528"/>
                </a:lnTo>
                <a:lnTo>
                  <a:pt x="133054" y="1019"/>
                </a:lnTo>
                <a:lnTo>
                  <a:pt x="137915" y="679"/>
                </a:lnTo>
                <a:lnTo>
                  <a:pt x="142743" y="453"/>
                </a:lnTo>
                <a:lnTo>
                  <a:pt x="155007" y="134"/>
                </a:lnTo>
                <a:lnTo>
                  <a:pt x="184904" y="2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"/>
          <p:cNvSpPr/>
          <p:nvPr/>
        </p:nvSpPr>
        <p:spPr>
          <a:xfrm>
            <a:off x="1950243" y="800100"/>
            <a:ext cx="100014" cy="228601"/>
          </a:xfrm>
          <a:custGeom>
            <a:avLst/>
            <a:gdLst/>
            <a:ahLst/>
            <a:cxnLst/>
            <a:rect l="0" t="0" r="0" b="0"/>
            <a:pathLst>
              <a:path w="100014" h="228601">
                <a:moveTo>
                  <a:pt x="0" y="0"/>
                </a:moveTo>
                <a:lnTo>
                  <a:pt x="0" y="13207"/>
                </a:lnTo>
                <a:lnTo>
                  <a:pt x="2117" y="18040"/>
                </a:lnTo>
                <a:lnTo>
                  <a:pt x="3793" y="21552"/>
                </a:lnTo>
                <a:lnTo>
                  <a:pt x="5704" y="24686"/>
                </a:lnTo>
                <a:lnTo>
                  <a:pt x="7771" y="27570"/>
                </a:lnTo>
                <a:lnTo>
                  <a:pt x="9943" y="30286"/>
                </a:lnTo>
                <a:lnTo>
                  <a:pt x="12357" y="35421"/>
                </a:lnTo>
                <a:lnTo>
                  <a:pt x="13430" y="40348"/>
                </a:lnTo>
                <a:lnTo>
                  <a:pt x="13906" y="45184"/>
                </a:lnTo>
                <a:lnTo>
                  <a:pt x="16235" y="52096"/>
                </a:lnTo>
                <a:lnTo>
                  <a:pt x="17967" y="56162"/>
                </a:lnTo>
                <a:lnTo>
                  <a:pt x="19916" y="59666"/>
                </a:lnTo>
                <a:lnTo>
                  <a:pt x="22009" y="62796"/>
                </a:lnTo>
                <a:lnTo>
                  <a:pt x="24197" y="65676"/>
                </a:lnTo>
                <a:lnTo>
                  <a:pt x="25657" y="69184"/>
                </a:lnTo>
                <a:lnTo>
                  <a:pt x="26629" y="73110"/>
                </a:lnTo>
                <a:lnTo>
                  <a:pt x="27278" y="77315"/>
                </a:lnTo>
                <a:lnTo>
                  <a:pt x="28504" y="81706"/>
                </a:lnTo>
                <a:lnTo>
                  <a:pt x="30115" y="86220"/>
                </a:lnTo>
                <a:lnTo>
                  <a:pt x="31983" y="90817"/>
                </a:lnTo>
                <a:lnTo>
                  <a:pt x="34022" y="94676"/>
                </a:lnTo>
                <a:lnTo>
                  <a:pt x="36175" y="98042"/>
                </a:lnTo>
                <a:lnTo>
                  <a:pt x="38404" y="101080"/>
                </a:lnTo>
                <a:lnTo>
                  <a:pt x="40684" y="104693"/>
                </a:lnTo>
                <a:lnTo>
                  <a:pt x="42998" y="108689"/>
                </a:lnTo>
                <a:lnTo>
                  <a:pt x="47685" y="117362"/>
                </a:lnTo>
                <a:lnTo>
                  <a:pt x="52414" y="126509"/>
                </a:lnTo>
                <a:lnTo>
                  <a:pt x="53993" y="131170"/>
                </a:lnTo>
                <a:lnTo>
                  <a:pt x="55046" y="135865"/>
                </a:lnTo>
                <a:lnTo>
                  <a:pt x="55747" y="140583"/>
                </a:lnTo>
                <a:lnTo>
                  <a:pt x="57802" y="145316"/>
                </a:lnTo>
                <a:lnTo>
                  <a:pt x="60760" y="150058"/>
                </a:lnTo>
                <a:lnTo>
                  <a:pt x="64319" y="154807"/>
                </a:lnTo>
                <a:lnTo>
                  <a:pt x="66692" y="158767"/>
                </a:lnTo>
                <a:lnTo>
                  <a:pt x="69329" y="165284"/>
                </a:lnTo>
                <a:lnTo>
                  <a:pt x="70825" y="168927"/>
                </a:lnTo>
                <a:lnTo>
                  <a:pt x="72617" y="172943"/>
                </a:lnTo>
                <a:lnTo>
                  <a:pt x="74605" y="177207"/>
                </a:lnTo>
                <a:lnTo>
                  <a:pt x="76814" y="184063"/>
                </a:lnTo>
                <a:lnTo>
                  <a:pt x="77403" y="187002"/>
                </a:lnTo>
                <a:lnTo>
                  <a:pt x="80174" y="192385"/>
                </a:lnTo>
                <a:lnTo>
                  <a:pt x="82025" y="194931"/>
                </a:lnTo>
                <a:lnTo>
                  <a:pt x="84081" y="199878"/>
                </a:lnTo>
                <a:lnTo>
                  <a:pt x="84629" y="202308"/>
                </a:lnTo>
                <a:lnTo>
                  <a:pt x="87355" y="207125"/>
                </a:lnTo>
                <a:lnTo>
                  <a:pt x="89193" y="209520"/>
                </a:lnTo>
                <a:lnTo>
                  <a:pt x="91235" y="214299"/>
                </a:lnTo>
                <a:lnTo>
                  <a:pt x="92143" y="219069"/>
                </a:lnTo>
                <a:lnTo>
                  <a:pt x="92546" y="223834"/>
                </a:lnTo>
                <a:lnTo>
                  <a:pt x="93448" y="225423"/>
                </a:lnTo>
                <a:lnTo>
                  <a:pt x="94842" y="226482"/>
                </a:lnTo>
                <a:lnTo>
                  <a:pt x="100013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"/>
          <p:cNvSpPr/>
          <p:nvPr/>
        </p:nvSpPr>
        <p:spPr>
          <a:xfrm>
            <a:off x="2074268" y="664368"/>
            <a:ext cx="147439" cy="464345"/>
          </a:xfrm>
          <a:custGeom>
            <a:avLst/>
            <a:gdLst/>
            <a:ahLst/>
            <a:cxnLst/>
            <a:rect l="0" t="0" r="0" b="0"/>
            <a:pathLst>
              <a:path w="147439" h="464345">
                <a:moveTo>
                  <a:pt x="118863" y="0"/>
                </a:moveTo>
                <a:lnTo>
                  <a:pt x="118863" y="3793"/>
                </a:lnTo>
                <a:lnTo>
                  <a:pt x="118069" y="4910"/>
                </a:lnTo>
                <a:lnTo>
                  <a:pt x="116746" y="5654"/>
                </a:lnTo>
                <a:lnTo>
                  <a:pt x="115071" y="6151"/>
                </a:lnTo>
                <a:lnTo>
                  <a:pt x="113953" y="7276"/>
                </a:lnTo>
                <a:lnTo>
                  <a:pt x="113208" y="8819"/>
                </a:lnTo>
                <a:lnTo>
                  <a:pt x="112712" y="10642"/>
                </a:lnTo>
                <a:lnTo>
                  <a:pt x="110044" y="14784"/>
                </a:lnTo>
                <a:lnTo>
                  <a:pt x="108221" y="17000"/>
                </a:lnTo>
                <a:lnTo>
                  <a:pt x="107006" y="19271"/>
                </a:lnTo>
                <a:lnTo>
                  <a:pt x="104502" y="26259"/>
                </a:lnTo>
                <a:lnTo>
                  <a:pt x="101103" y="30986"/>
                </a:lnTo>
                <a:lnTo>
                  <a:pt x="96947" y="35732"/>
                </a:lnTo>
                <a:lnTo>
                  <a:pt x="92454" y="41281"/>
                </a:lnTo>
                <a:lnTo>
                  <a:pt x="90144" y="44983"/>
                </a:lnTo>
                <a:lnTo>
                  <a:pt x="87811" y="49039"/>
                </a:lnTo>
                <a:lnTo>
                  <a:pt x="85461" y="52536"/>
                </a:lnTo>
                <a:lnTo>
                  <a:pt x="83102" y="55662"/>
                </a:lnTo>
                <a:lnTo>
                  <a:pt x="80734" y="58539"/>
                </a:lnTo>
                <a:lnTo>
                  <a:pt x="78363" y="62045"/>
                </a:lnTo>
                <a:lnTo>
                  <a:pt x="75988" y="65970"/>
                </a:lnTo>
                <a:lnTo>
                  <a:pt x="72026" y="73770"/>
                </a:lnTo>
                <a:lnTo>
                  <a:pt x="69002" y="83418"/>
                </a:lnTo>
                <a:lnTo>
                  <a:pt x="65482" y="91579"/>
                </a:lnTo>
                <a:lnTo>
                  <a:pt x="61271" y="100498"/>
                </a:lnTo>
                <a:lnTo>
                  <a:pt x="59037" y="105099"/>
                </a:lnTo>
                <a:lnTo>
                  <a:pt x="55960" y="109753"/>
                </a:lnTo>
                <a:lnTo>
                  <a:pt x="52321" y="114444"/>
                </a:lnTo>
                <a:lnTo>
                  <a:pt x="48308" y="119159"/>
                </a:lnTo>
                <a:lnTo>
                  <a:pt x="44839" y="123889"/>
                </a:lnTo>
                <a:lnTo>
                  <a:pt x="41732" y="128630"/>
                </a:lnTo>
                <a:lnTo>
                  <a:pt x="38867" y="133379"/>
                </a:lnTo>
                <a:lnTo>
                  <a:pt x="36164" y="138925"/>
                </a:lnTo>
                <a:lnTo>
                  <a:pt x="33568" y="145005"/>
                </a:lnTo>
                <a:lnTo>
                  <a:pt x="31043" y="151438"/>
                </a:lnTo>
                <a:lnTo>
                  <a:pt x="28566" y="157315"/>
                </a:lnTo>
                <a:lnTo>
                  <a:pt x="23698" y="168079"/>
                </a:lnTo>
                <a:lnTo>
                  <a:pt x="21005" y="178154"/>
                </a:lnTo>
                <a:lnTo>
                  <a:pt x="19014" y="188717"/>
                </a:lnTo>
                <a:lnTo>
                  <a:pt x="15484" y="201349"/>
                </a:lnTo>
                <a:lnTo>
                  <a:pt x="13385" y="212785"/>
                </a:lnTo>
                <a:lnTo>
                  <a:pt x="11659" y="223159"/>
                </a:lnTo>
                <a:lnTo>
                  <a:pt x="8246" y="233061"/>
                </a:lnTo>
                <a:lnTo>
                  <a:pt x="6199" y="244870"/>
                </a:lnTo>
                <a:lnTo>
                  <a:pt x="4496" y="258056"/>
                </a:lnTo>
                <a:lnTo>
                  <a:pt x="1094" y="271854"/>
                </a:lnTo>
                <a:lnTo>
                  <a:pt x="663" y="278074"/>
                </a:lnTo>
                <a:lnTo>
                  <a:pt x="2300" y="289218"/>
                </a:lnTo>
                <a:lnTo>
                  <a:pt x="2261" y="294412"/>
                </a:lnTo>
                <a:lnTo>
                  <a:pt x="100" y="304417"/>
                </a:lnTo>
                <a:lnTo>
                  <a:pt x="0" y="309307"/>
                </a:lnTo>
                <a:lnTo>
                  <a:pt x="2006" y="318974"/>
                </a:lnTo>
                <a:lnTo>
                  <a:pt x="5543" y="328562"/>
                </a:lnTo>
                <a:lnTo>
                  <a:pt x="9761" y="338115"/>
                </a:lnTo>
                <a:lnTo>
                  <a:pt x="14281" y="347653"/>
                </a:lnTo>
                <a:lnTo>
                  <a:pt x="17392" y="352419"/>
                </a:lnTo>
                <a:lnTo>
                  <a:pt x="21053" y="357183"/>
                </a:lnTo>
                <a:lnTo>
                  <a:pt x="25081" y="361947"/>
                </a:lnTo>
                <a:lnTo>
                  <a:pt x="28561" y="366711"/>
                </a:lnTo>
                <a:lnTo>
                  <a:pt x="31674" y="371474"/>
                </a:lnTo>
                <a:lnTo>
                  <a:pt x="34543" y="376237"/>
                </a:lnTo>
                <a:lnTo>
                  <a:pt x="38043" y="380206"/>
                </a:lnTo>
                <a:lnTo>
                  <a:pt x="41964" y="383646"/>
                </a:lnTo>
                <a:lnTo>
                  <a:pt x="46166" y="386733"/>
                </a:lnTo>
                <a:lnTo>
                  <a:pt x="49761" y="390378"/>
                </a:lnTo>
                <a:lnTo>
                  <a:pt x="52951" y="394396"/>
                </a:lnTo>
                <a:lnTo>
                  <a:pt x="55872" y="398662"/>
                </a:lnTo>
                <a:lnTo>
                  <a:pt x="59406" y="402300"/>
                </a:lnTo>
                <a:lnTo>
                  <a:pt x="63350" y="405519"/>
                </a:lnTo>
                <a:lnTo>
                  <a:pt x="67567" y="408458"/>
                </a:lnTo>
                <a:lnTo>
                  <a:pt x="71172" y="411212"/>
                </a:lnTo>
                <a:lnTo>
                  <a:pt x="74369" y="413841"/>
                </a:lnTo>
                <a:lnTo>
                  <a:pt x="77294" y="416388"/>
                </a:lnTo>
                <a:lnTo>
                  <a:pt x="80831" y="418880"/>
                </a:lnTo>
                <a:lnTo>
                  <a:pt x="84777" y="421334"/>
                </a:lnTo>
                <a:lnTo>
                  <a:pt x="88995" y="423765"/>
                </a:lnTo>
                <a:lnTo>
                  <a:pt x="92601" y="426179"/>
                </a:lnTo>
                <a:lnTo>
                  <a:pt x="95799" y="428582"/>
                </a:lnTo>
                <a:lnTo>
                  <a:pt x="98724" y="430977"/>
                </a:lnTo>
                <a:lnTo>
                  <a:pt x="101468" y="433368"/>
                </a:lnTo>
                <a:lnTo>
                  <a:pt x="104092" y="435756"/>
                </a:lnTo>
                <a:lnTo>
                  <a:pt x="106634" y="438142"/>
                </a:lnTo>
                <a:lnTo>
                  <a:pt x="109123" y="439732"/>
                </a:lnTo>
                <a:lnTo>
                  <a:pt x="111576" y="440792"/>
                </a:lnTo>
                <a:lnTo>
                  <a:pt x="114005" y="441499"/>
                </a:lnTo>
                <a:lnTo>
                  <a:pt x="116418" y="442764"/>
                </a:lnTo>
                <a:lnTo>
                  <a:pt x="118821" y="444401"/>
                </a:lnTo>
                <a:lnTo>
                  <a:pt x="121216" y="446286"/>
                </a:lnTo>
                <a:lnTo>
                  <a:pt x="123606" y="447543"/>
                </a:lnTo>
                <a:lnTo>
                  <a:pt x="125994" y="448381"/>
                </a:lnTo>
                <a:lnTo>
                  <a:pt x="128379" y="448939"/>
                </a:lnTo>
                <a:lnTo>
                  <a:pt x="130764" y="450106"/>
                </a:lnTo>
                <a:lnTo>
                  <a:pt x="133147" y="451677"/>
                </a:lnTo>
                <a:lnTo>
                  <a:pt x="138882" y="456109"/>
                </a:lnTo>
                <a:lnTo>
                  <a:pt x="141783" y="456715"/>
                </a:lnTo>
                <a:lnTo>
                  <a:pt x="143668" y="456877"/>
                </a:lnTo>
                <a:lnTo>
                  <a:pt x="144925" y="457779"/>
                </a:lnTo>
                <a:lnTo>
                  <a:pt x="145762" y="459173"/>
                </a:lnTo>
                <a:lnTo>
                  <a:pt x="147438" y="4643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"/>
          <p:cNvSpPr/>
          <p:nvPr/>
        </p:nvSpPr>
        <p:spPr>
          <a:xfrm>
            <a:off x="3657600" y="642937"/>
            <a:ext cx="267657" cy="471390"/>
          </a:xfrm>
          <a:custGeom>
            <a:avLst/>
            <a:gdLst/>
            <a:ahLst/>
            <a:cxnLst/>
            <a:rect l="0" t="0" r="0" b="0"/>
            <a:pathLst>
              <a:path w="267657" h="471390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2" y="6850"/>
                </a:lnTo>
                <a:lnTo>
                  <a:pt x="4909" y="7741"/>
                </a:lnTo>
                <a:lnTo>
                  <a:pt x="5654" y="9130"/>
                </a:lnTo>
                <a:lnTo>
                  <a:pt x="6150" y="10849"/>
                </a:lnTo>
                <a:lnTo>
                  <a:pt x="8818" y="14876"/>
                </a:lnTo>
                <a:lnTo>
                  <a:pt x="17000" y="23929"/>
                </a:lnTo>
                <a:lnTo>
                  <a:pt x="30735" y="37851"/>
                </a:lnTo>
                <a:lnTo>
                  <a:pt x="39060" y="45398"/>
                </a:lnTo>
                <a:lnTo>
                  <a:pt x="43502" y="48521"/>
                </a:lnTo>
                <a:lnTo>
                  <a:pt x="48052" y="51397"/>
                </a:lnTo>
                <a:lnTo>
                  <a:pt x="52671" y="54903"/>
                </a:lnTo>
                <a:lnTo>
                  <a:pt x="57339" y="58827"/>
                </a:lnTo>
                <a:lnTo>
                  <a:pt x="62039" y="63030"/>
                </a:lnTo>
                <a:lnTo>
                  <a:pt x="67552" y="66626"/>
                </a:lnTo>
                <a:lnTo>
                  <a:pt x="73610" y="69818"/>
                </a:lnTo>
                <a:lnTo>
                  <a:pt x="80029" y="72739"/>
                </a:lnTo>
                <a:lnTo>
                  <a:pt x="86690" y="76274"/>
                </a:lnTo>
                <a:lnTo>
                  <a:pt x="93512" y="80218"/>
                </a:lnTo>
                <a:lnTo>
                  <a:pt x="100441" y="84435"/>
                </a:lnTo>
                <a:lnTo>
                  <a:pt x="114491" y="93354"/>
                </a:lnTo>
                <a:lnTo>
                  <a:pt x="142912" y="112015"/>
                </a:lnTo>
                <a:lnTo>
                  <a:pt x="149250" y="116745"/>
                </a:lnTo>
                <a:lnTo>
                  <a:pt x="155062" y="121486"/>
                </a:lnTo>
                <a:lnTo>
                  <a:pt x="160525" y="126235"/>
                </a:lnTo>
                <a:lnTo>
                  <a:pt x="166547" y="130988"/>
                </a:lnTo>
                <a:lnTo>
                  <a:pt x="172944" y="135744"/>
                </a:lnTo>
                <a:lnTo>
                  <a:pt x="179590" y="140502"/>
                </a:lnTo>
                <a:lnTo>
                  <a:pt x="185608" y="145262"/>
                </a:lnTo>
                <a:lnTo>
                  <a:pt x="191207" y="150022"/>
                </a:lnTo>
                <a:lnTo>
                  <a:pt x="196527" y="154784"/>
                </a:lnTo>
                <a:lnTo>
                  <a:pt x="206673" y="164307"/>
                </a:lnTo>
                <a:lnTo>
                  <a:pt x="211600" y="169070"/>
                </a:lnTo>
                <a:lnTo>
                  <a:pt x="216473" y="174626"/>
                </a:lnTo>
                <a:lnTo>
                  <a:pt x="221309" y="180711"/>
                </a:lnTo>
                <a:lnTo>
                  <a:pt x="226120" y="187149"/>
                </a:lnTo>
                <a:lnTo>
                  <a:pt x="230916" y="193028"/>
                </a:lnTo>
                <a:lnTo>
                  <a:pt x="235700" y="198536"/>
                </a:lnTo>
                <a:lnTo>
                  <a:pt x="240477" y="203795"/>
                </a:lnTo>
                <a:lnTo>
                  <a:pt x="247901" y="215988"/>
                </a:lnTo>
                <a:lnTo>
                  <a:pt x="253847" y="229345"/>
                </a:lnTo>
                <a:lnTo>
                  <a:pt x="259135" y="243218"/>
                </a:lnTo>
                <a:lnTo>
                  <a:pt x="262015" y="255205"/>
                </a:lnTo>
                <a:lnTo>
                  <a:pt x="264088" y="266618"/>
                </a:lnTo>
                <a:lnTo>
                  <a:pt x="267656" y="279628"/>
                </a:lnTo>
                <a:lnTo>
                  <a:pt x="267654" y="293348"/>
                </a:lnTo>
                <a:lnTo>
                  <a:pt x="265801" y="306589"/>
                </a:lnTo>
                <a:lnTo>
                  <a:pt x="264977" y="317766"/>
                </a:lnTo>
                <a:lnTo>
                  <a:pt x="262494" y="330142"/>
                </a:lnTo>
                <a:lnTo>
                  <a:pt x="260721" y="336776"/>
                </a:lnTo>
                <a:lnTo>
                  <a:pt x="254517" y="348380"/>
                </a:lnTo>
                <a:lnTo>
                  <a:pt x="247262" y="358829"/>
                </a:lnTo>
                <a:lnTo>
                  <a:pt x="237921" y="374431"/>
                </a:lnTo>
                <a:lnTo>
                  <a:pt x="229832" y="387076"/>
                </a:lnTo>
                <a:lnTo>
                  <a:pt x="225453" y="392988"/>
                </a:lnTo>
                <a:lnTo>
                  <a:pt x="220945" y="398517"/>
                </a:lnTo>
                <a:lnTo>
                  <a:pt x="216353" y="403791"/>
                </a:lnTo>
                <a:lnTo>
                  <a:pt x="211704" y="408894"/>
                </a:lnTo>
                <a:lnTo>
                  <a:pt x="202305" y="418797"/>
                </a:lnTo>
                <a:lnTo>
                  <a:pt x="197576" y="422867"/>
                </a:lnTo>
                <a:lnTo>
                  <a:pt x="192836" y="426374"/>
                </a:lnTo>
                <a:lnTo>
                  <a:pt x="188088" y="429505"/>
                </a:lnTo>
                <a:lnTo>
                  <a:pt x="183336" y="433181"/>
                </a:lnTo>
                <a:lnTo>
                  <a:pt x="178580" y="437218"/>
                </a:lnTo>
                <a:lnTo>
                  <a:pt x="173822" y="441498"/>
                </a:lnTo>
                <a:lnTo>
                  <a:pt x="169062" y="445144"/>
                </a:lnTo>
                <a:lnTo>
                  <a:pt x="164302" y="448369"/>
                </a:lnTo>
                <a:lnTo>
                  <a:pt x="159541" y="451313"/>
                </a:lnTo>
                <a:lnTo>
                  <a:pt x="152134" y="456700"/>
                </a:lnTo>
                <a:lnTo>
                  <a:pt x="149047" y="459248"/>
                </a:lnTo>
                <a:lnTo>
                  <a:pt x="143502" y="462079"/>
                </a:lnTo>
                <a:lnTo>
                  <a:pt x="140911" y="462834"/>
                </a:lnTo>
                <a:lnTo>
                  <a:pt x="135916" y="465789"/>
                </a:lnTo>
                <a:lnTo>
                  <a:pt x="128714" y="471389"/>
                </a:lnTo>
                <a:lnTo>
                  <a:pt x="128587" y="4643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"/>
          <p:cNvSpPr/>
          <p:nvPr/>
        </p:nvSpPr>
        <p:spPr>
          <a:xfrm>
            <a:off x="1771650" y="2150268"/>
            <a:ext cx="285751" cy="21433"/>
          </a:xfrm>
          <a:custGeom>
            <a:avLst/>
            <a:gdLst/>
            <a:ahLst/>
            <a:cxnLst/>
            <a:rect l="0" t="0" r="0" b="0"/>
            <a:pathLst>
              <a:path w="285751" h="21433">
                <a:moveTo>
                  <a:pt x="0" y="21432"/>
                </a:moveTo>
                <a:lnTo>
                  <a:pt x="3792" y="21432"/>
                </a:lnTo>
                <a:lnTo>
                  <a:pt x="5703" y="20638"/>
                </a:lnTo>
                <a:lnTo>
                  <a:pt x="7771" y="19315"/>
                </a:lnTo>
                <a:lnTo>
                  <a:pt x="13000" y="15281"/>
                </a:lnTo>
                <a:lnTo>
                  <a:pt x="17948" y="14729"/>
                </a:lnTo>
                <a:lnTo>
                  <a:pt x="21490" y="14582"/>
                </a:lnTo>
                <a:lnTo>
                  <a:pt x="25439" y="13690"/>
                </a:lnTo>
                <a:lnTo>
                  <a:pt x="29659" y="12302"/>
                </a:lnTo>
                <a:lnTo>
                  <a:pt x="34060" y="10583"/>
                </a:lnTo>
                <a:lnTo>
                  <a:pt x="39375" y="9436"/>
                </a:lnTo>
                <a:lnTo>
                  <a:pt x="45300" y="8672"/>
                </a:lnTo>
                <a:lnTo>
                  <a:pt x="51631" y="8163"/>
                </a:lnTo>
                <a:lnTo>
                  <a:pt x="58233" y="7823"/>
                </a:lnTo>
                <a:lnTo>
                  <a:pt x="71919" y="7446"/>
                </a:lnTo>
                <a:lnTo>
                  <a:pt x="78902" y="6551"/>
                </a:lnTo>
                <a:lnTo>
                  <a:pt x="85939" y="5162"/>
                </a:lnTo>
                <a:lnTo>
                  <a:pt x="93011" y="3441"/>
                </a:lnTo>
                <a:lnTo>
                  <a:pt x="99314" y="2294"/>
                </a:lnTo>
                <a:lnTo>
                  <a:pt x="105103" y="1530"/>
                </a:lnTo>
                <a:lnTo>
                  <a:pt x="110550" y="1020"/>
                </a:lnTo>
                <a:lnTo>
                  <a:pt x="116562" y="680"/>
                </a:lnTo>
                <a:lnTo>
                  <a:pt x="129592" y="302"/>
                </a:lnTo>
                <a:lnTo>
                  <a:pt x="189115" y="8"/>
                </a:lnTo>
                <a:lnTo>
                  <a:pt x="229534" y="0"/>
                </a:lnTo>
                <a:lnTo>
                  <a:pt x="233191" y="794"/>
                </a:lnTo>
                <a:lnTo>
                  <a:pt x="237217" y="2117"/>
                </a:lnTo>
                <a:lnTo>
                  <a:pt x="241488" y="3793"/>
                </a:lnTo>
                <a:lnTo>
                  <a:pt x="245129" y="4910"/>
                </a:lnTo>
                <a:lnTo>
                  <a:pt x="248351" y="5655"/>
                </a:lnTo>
                <a:lnTo>
                  <a:pt x="251292" y="6151"/>
                </a:lnTo>
                <a:lnTo>
                  <a:pt x="256677" y="6703"/>
                </a:lnTo>
                <a:lnTo>
                  <a:pt x="264171" y="7013"/>
                </a:lnTo>
                <a:lnTo>
                  <a:pt x="272089" y="7127"/>
                </a:lnTo>
                <a:lnTo>
                  <a:pt x="278620" y="7136"/>
                </a:lnTo>
                <a:lnTo>
                  <a:pt x="280996" y="7933"/>
                </a:lnTo>
                <a:lnTo>
                  <a:pt x="282581" y="9257"/>
                </a:lnTo>
                <a:lnTo>
                  <a:pt x="285750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8"/>
          <p:cNvSpPr/>
          <p:nvPr/>
        </p:nvSpPr>
        <p:spPr>
          <a:xfrm>
            <a:off x="2057400" y="2050256"/>
            <a:ext cx="264319" cy="164307"/>
          </a:xfrm>
          <a:custGeom>
            <a:avLst/>
            <a:gdLst/>
            <a:ahLst/>
            <a:cxnLst/>
            <a:rect l="0" t="0" r="0" b="0"/>
            <a:pathLst>
              <a:path w="264319" h="164307">
                <a:moveTo>
                  <a:pt x="0" y="0"/>
                </a:moveTo>
                <a:lnTo>
                  <a:pt x="10641" y="0"/>
                </a:lnTo>
                <a:lnTo>
                  <a:pt x="12650" y="794"/>
                </a:lnTo>
                <a:lnTo>
                  <a:pt x="19270" y="5703"/>
                </a:lnTo>
                <a:lnTo>
                  <a:pt x="23910" y="9943"/>
                </a:lnTo>
                <a:lnTo>
                  <a:pt x="30735" y="14473"/>
                </a:lnTo>
                <a:lnTo>
                  <a:pt x="34777" y="16792"/>
                </a:lnTo>
                <a:lnTo>
                  <a:pt x="43502" y="21486"/>
                </a:lnTo>
                <a:lnTo>
                  <a:pt x="62039" y="30967"/>
                </a:lnTo>
                <a:lnTo>
                  <a:pt x="66759" y="34138"/>
                </a:lnTo>
                <a:lnTo>
                  <a:pt x="71493" y="37840"/>
                </a:lnTo>
                <a:lnTo>
                  <a:pt x="76237" y="41895"/>
                </a:lnTo>
                <a:lnTo>
                  <a:pt x="80987" y="45393"/>
                </a:lnTo>
                <a:lnTo>
                  <a:pt x="85741" y="48518"/>
                </a:lnTo>
                <a:lnTo>
                  <a:pt x="90498" y="51395"/>
                </a:lnTo>
                <a:lnTo>
                  <a:pt x="102134" y="58826"/>
                </a:lnTo>
                <a:lnTo>
                  <a:pt x="108570" y="63029"/>
                </a:lnTo>
                <a:lnTo>
                  <a:pt x="113655" y="67419"/>
                </a:lnTo>
                <a:lnTo>
                  <a:pt x="117838" y="71934"/>
                </a:lnTo>
                <a:lnTo>
                  <a:pt x="121422" y="76531"/>
                </a:lnTo>
                <a:lnTo>
                  <a:pt x="125397" y="80389"/>
                </a:lnTo>
                <a:lnTo>
                  <a:pt x="129636" y="83755"/>
                </a:lnTo>
                <a:lnTo>
                  <a:pt x="134049" y="86793"/>
                </a:lnTo>
                <a:lnTo>
                  <a:pt x="139372" y="89612"/>
                </a:lnTo>
                <a:lnTo>
                  <a:pt x="145302" y="92285"/>
                </a:lnTo>
                <a:lnTo>
                  <a:pt x="151637" y="94861"/>
                </a:lnTo>
                <a:lnTo>
                  <a:pt x="157447" y="98165"/>
                </a:lnTo>
                <a:lnTo>
                  <a:pt x="162908" y="101956"/>
                </a:lnTo>
                <a:lnTo>
                  <a:pt x="168137" y="106071"/>
                </a:lnTo>
                <a:lnTo>
                  <a:pt x="173210" y="109608"/>
                </a:lnTo>
                <a:lnTo>
                  <a:pt x="178179" y="112759"/>
                </a:lnTo>
                <a:lnTo>
                  <a:pt x="183080" y="115654"/>
                </a:lnTo>
                <a:lnTo>
                  <a:pt x="187934" y="119171"/>
                </a:lnTo>
                <a:lnTo>
                  <a:pt x="192758" y="123104"/>
                </a:lnTo>
                <a:lnTo>
                  <a:pt x="197561" y="127313"/>
                </a:lnTo>
                <a:lnTo>
                  <a:pt x="202351" y="130912"/>
                </a:lnTo>
                <a:lnTo>
                  <a:pt x="207132" y="134106"/>
                </a:lnTo>
                <a:lnTo>
                  <a:pt x="211907" y="137029"/>
                </a:lnTo>
                <a:lnTo>
                  <a:pt x="219328" y="140277"/>
                </a:lnTo>
                <a:lnTo>
                  <a:pt x="226067" y="142514"/>
                </a:lnTo>
                <a:lnTo>
                  <a:pt x="230086" y="144222"/>
                </a:lnTo>
                <a:lnTo>
                  <a:pt x="237991" y="148236"/>
                </a:lnTo>
                <a:lnTo>
                  <a:pt x="244151" y="152666"/>
                </a:lnTo>
                <a:lnTo>
                  <a:pt x="249534" y="155164"/>
                </a:lnTo>
                <a:lnTo>
                  <a:pt x="252081" y="155830"/>
                </a:lnTo>
                <a:lnTo>
                  <a:pt x="253779" y="157068"/>
                </a:lnTo>
                <a:lnTo>
                  <a:pt x="254911" y="158687"/>
                </a:lnTo>
                <a:lnTo>
                  <a:pt x="255665" y="160560"/>
                </a:lnTo>
                <a:lnTo>
                  <a:pt x="256962" y="161808"/>
                </a:lnTo>
                <a:lnTo>
                  <a:pt x="258620" y="162641"/>
                </a:lnTo>
                <a:lnTo>
                  <a:pt x="264318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"/>
          <p:cNvSpPr/>
          <p:nvPr/>
        </p:nvSpPr>
        <p:spPr>
          <a:xfrm>
            <a:off x="2085975" y="2043112"/>
            <a:ext cx="178594" cy="207170"/>
          </a:xfrm>
          <a:custGeom>
            <a:avLst/>
            <a:gdLst/>
            <a:ahLst/>
            <a:cxnLst/>
            <a:rect l="0" t="0" r="0" b="0"/>
            <a:pathLst>
              <a:path w="178594" h="207170">
                <a:moveTo>
                  <a:pt x="178593" y="0"/>
                </a:moveTo>
                <a:lnTo>
                  <a:pt x="174801" y="3792"/>
                </a:lnTo>
                <a:lnTo>
                  <a:pt x="173684" y="5703"/>
                </a:lnTo>
                <a:lnTo>
                  <a:pt x="172442" y="9943"/>
                </a:lnTo>
                <a:lnTo>
                  <a:pt x="169774" y="14474"/>
                </a:lnTo>
                <a:lnTo>
                  <a:pt x="167951" y="16793"/>
                </a:lnTo>
                <a:lnTo>
                  <a:pt x="165149" y="19133"/>
                </a:lnTo>
                <a:lnTo>
                  <a:pt x="161693" y="21486"/>
                </a:lnTo>
                <a:lnTo>
                  <a:pt x="157801" y="23849"/>
                </a:lnTo>
                <a:lnTo>
                  <a:pt x="153619" y="27012"/>
                </a:lnTo>
                <a:lnTo>
                  <a:pt x="149244" y="30708"/>
                </a:lnTo>
                <a:lnTo>
                  <a:pt x="144740" y="34760"/>
                </a:lnTo>
                <a:lnTo>
                  <a:pt x="140149" y="39842"/>
                </a:lnTo>
                <a:lnTo>
                  <a:pt x="135501" y="45611"/>
                </a:lnTo>
                <a:lnTo>
                  <a:pt x="130815" y="51839"/>
                </a:lnTo>
                <a:lnTo>
                  <a:pt x="126104" y="57578"/>
                </a:lnTo>
                <a:lnTo>
                  <a:pt x="121375" y="62992"/>
                </a:lnTo>
                <a:lnTo>
                  <a:pt x="116635" y="68188"/>
                </a:lnTo>
                <a:lnTo>
                  <a:pt x="111888" y="74034"/>
                </a:lnTo>
                <a:lnTo>
                  <a:pt x="107136" y="80312"/>
                </a:lnTo>
                <a:lnTo>
                  <a:pt x="102380" y="86879"/>
                </a:lnTo>
                <a:lnTo>
                  <a:pt x="97622" y="92844"/>
                </a:lnTo>
                <a:lnTo>
                  <a:pt x="92862" y="98409"/>
                </a:lnTo>
                <a:lnTo>
                  <a:pt x="88102" y="103706"/>
                </a:lnTo>
                <a:lnTo>
                  <a:pt x="83341" y="109619"/>
                </a:lnTo>
                <a:lnTo>
                  <a:pt x="78579" y="115942"/>
                </a:lnTo>
                <a:lnTo>
                  <a:pt x="73817" y="122538"/>
                </a:lnTo>
                <a:lnTo>
                  <a:pt x="69055" y="128523"/>
                </a:lnTo>
                <a:lnTo>
                  <a:pt x="64293" y="134101"/>
                </a:lnTo>
                <a:lnTo>
                  <a:pt x="59530" y="139407"/>
                </a:lnTo>
                <a:lnTo>
                  <a:pt x="50006" y="149536"/>
                </a:lnTo>
                <a:lnTo>
                  <a:pt x="23547" y="176435"/>
                </a:lnTo>
                <a:lnTo>
                  <a:pt x="20461" y="179536"/>
                </a:lnTo>
                <a:lnTo>
                  <a:pt x="18403" y="182397"/>
                </a:lnTo>
                <a:lnTo>
                  <a:pt x="16116" y="187692"/>
                </a:lnTo>
                <a:lnTo>
                  <a:pt x="12983" y="192692"/>
                </a:lnTo>
                <a:lnTo>
                  <a:pt x="11037" y="195136"/>
                </a:lnTo>
                <a:lnTo>
                  <a:pt x="8945" y="196766"/>
                </a:lnTo>
                <a:lnTo>
                  <a:pt x="6757" y="197852"/>
                </a:lnTo>
                <a:lnTo>
                  <a:pt x="4504" y="198577"/>
                </a:lnTo>
                <a:lnTo>
                  <a:pt x="3003" y="199853"/>
                </a:lnTo>
                <a:lnTo>
                  <a:pt x="2002" y="201498"/>
                </a:lnTo>
                <a:lnTo>
                  <a:pt x="0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"/>
          <p:cNvSpPr/>
          <p:nvPr/>
        </p:nvSpPr>
        <p:spPr>
          <a:xfrm>
            <a:off x="3200400" y="2043112"/>
            <a:ext cx="200026" cy="14263"/>
          </a:xfrm>
          <a:custGeom>
            <a:avLst/>
            <a:gdLst/>
            <a:ahLst/>
            <a:cxnLst/>
            <a:rect l="0" t="0" r="0" b="0"/>
            <a:pathLst>
              <a:path w="200026" h="14263">
                <a:moveTo>
                  <a:pt x="0" y="0"/>
                </a:moveTo>
                <a:lnTo>
                  <a:pt x="0" y="6850"/>
                </a:lnTo>
                <a:lnTo>
                  <a:pt x="6150" y="7118"/>
                </a:lnTo>
                <a:lnTo>
                  <a:pt x="14434" y="7136"/>
                </a:lnTo>
                <a:lnTo>
                  <a:pt x="17560" y="7932"/>
                </a:lnTo>
                <a:lnTo>
                  <a:pt x="20438" y="9257"/>
                </a:lnTo>
                <a:lnTo>
                  <a:pt x="23150" y="10934"/>
                </a:lnTo>
                <a:lnTo>
                  <a:pt x="27339" y="12052"/>
                </a:lnTo>
                <a:lnTo>
                  <a:pt x="32514" y="12797"/>
                </a:lnTo>
                <a:lnTo>
                  <a:pt x="38344" y="13294"/>
                </a:lnTo>
                <a:lnTo>
                  <a:pt x="44613" y="13625"/>
                </a:lnTo>
                <a:lnTo>
                  <a:pt x="57928" y="13993"/>
                </a:lnTo>
                <a:lnTo>
                  <a:pt x="89433" y="14249"/>
                </a:lnTo>
                <a:lnTo>
                  <a:pt x="97722" y="14262"/>
                </a:lnTo>
                <a:lnTo>
                  <a:pt x="104835" y="13477"/>
                </a:lnTo>
                <a:lnTo>
                  <a:pt x="111165" y="12159"/>
                </a:lnTo>
                <a:lnTo>
                  <a:pt x="116973" y="10488"/>
                </a:lnTo>
                <a:lnTo>
                  <a:pt x="123225" y="9373"/>
                </a:lnTo>
                <a:lnTo>
                  <a:pt x="129775" y="8630"/>
                </a:lnTo>
                <a:lnTo>
                  <a:pt x="136523" y="8135"/>
                </a:lnTo>
                <a:lnTo>
                  <a:pt x="142609" y="7804"/>
                </a:lnTo>
                <a:lnTo>
                  <a:pt x="153604" y="7437"/>
                </a:lnTo>
                <a:lnTo>
                  <a:pt x="200025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"/>
          <p:cNvSpPr/>
          <p:nvPr/>
        </p:nvSpPr>
        <p:spPr>
          <a:xfrm>
            <a:off x="3200400" y="2157412"/>
            <a:ext cx="228601" cy="7143"/>
          </a:xfrm>
          <a:custGeom>
            <a:avLst/>
            <a:gdLst/>
            <a:ahLst/>
            <a:cxnLst/>
            <a:rect l="0" t="0" r="0" b="0"/>
            <a:pathLst>
              <a:path w="228601" h="7143">
                <a:moveTo>
                  <a:pt x="0" y="0"/>
                </a:moveTo>
                <a:lnTo>
                  <a:pt x="9943" y="0"/>
                </a:lnTo>
                <a:lnTo>
                  <a:pt x="12184" y="794"/>
                </a:lnTo>
                <a:lnTo>
                  <a:pt x="14473" y="2117"/>
                </a:lnTo>
                <a:lnTo>
                  <a:pt x="16792" y="3792"/>
                </a:lnTo>
                <a:lnTo>
                  <a:pt x="19132" y="4910"/>
                </a:lnTo>
                <a:lnTo>
                  <a:pt x="21486" y="5654"/>
                </a:lnTo>
                <a:lnTo>
                  <a:pt x="23849" y="6151"/>
                </a:lnTo>
                <a:lnTo>
                  <a:pt x="27805" y="6482"/>
                </a:lnTo>
                <a:lnTo>
                  <a:pt x="32824" y="6702"/>
                </a:lnTo>
                <a:lnTo>
                  <a:pt x="49148" y="7013"/>
                </a:lnTo>
                <a:lnTo>
                  <a:pt x="108258" y="7142"/>
                </a:lnTo>
                <a:lnTo>
                  <a:pt x="114241" y="6348"/>
                </a:lnTo>
                <a:lnTo>
                  <a:pt x="119817" y="5026"/>
                </a:lnTo>
                <a:lnTo>
                  <a:pt x="125121" y="3351"/>
                </a:lnTo>
                <a:lnTo>
                  <a:pt x="131039" y="2234"/>
                </a:lnTo>
                <a:lnTo>
                  <a:pt x="137366" y="1489"/>
                </a:lnTo>
                <a:lnTo>
                  <a:pt x="149157" y="662"/>
                </a:lnTo>
                <a:lnTo>
                  <a:pt x="157044" y="294"/>
                </a:lnTo>
                <a:lnTo>
                  <a:pt x="173531" y="87"/>
                </a:lnTo>
                <a:lnTo>
                  <a:pt x="2286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"/>
          <p:cNvSpPr/>
          <p:nvPr/>
        </p:nvSpPr>
        <p:spPr>
          <a:xfrm>
            <a:off x="3571875" y="2114550"/>
            <a:ext cx="121444" cy="14288"/>
          </a:xfrm>
          <a:custGeom>
            <a:avLst/>
            <a:gdLst/>
            <a:ahLst/>
            <a:cxnLst/>
            <a:rect l="0" t="0" r="0" b="0"/>
            <a:pathLst>
              <a:path w="121444" h="14288">
                <a:moveTo>
                  <a:pt x="0" y="14287"/>
                </a:moveTo>
                <a:lnTo>
                  <a:pt x="45419" y="14287"/>
                </a:lnTo>
                <a:lnTo>
                  <a:pt x="50123" y="13493"/>
                </a:lnTo>
                <a:lnTo>
                  <a:pt x="54053" y="12170"/>
                </a:lnTo>
                <a:lnTo>
                  <a:pt x="57466" y="10495"/>
                </a:lnTo>
                <a:lnTo>
                  <a:pt x="61329" y="9377"/>
                </a:lnTo>
                <a:lnTo>
                  <a:pt x="65492" y="8633"/>
                </a:lnTo>
                <a:lnTo>
                  <a:pt x="69855" y="8136"/>
                </a:lnTo>
                <a:lnTo>
                  <a:pt x="74351" y="7805"/>
                </a:lnTo>
                <a:lnTo>
                  <a:pt x="78936" y="7585"/>
                </a:lnTo>
                <a:lnTo>
                  <a:pt x="88264" y="7339"/>
                </a:lnTo>
                <a:lnTo>
                  <a:pt x="97701" y="7230"/>
                </a:lnTo>
                <a:lnTo>
                  <a:pt x="101646" y="6408"/>
                </a:lnTo>
                <a:lnTo>
                  <a:pt x="105070" y="5065"/>
                </a:lnTo>
                <a:lnTo>
                  <a:pt x="108147" y="3377"/>
                </a:lnTo>
                <a:lnTo>
                  <a:pt x="110992" y="2251"/>
                </a:lnTo>
                <a:lnTo>
                  <a:pt x="113682" y="1501"/>
                </a:lnTo>
                <a:lnTo>
                  <a:pt x="12144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3"/>
          <p:cNvSpPr/>
          <p:nvPr/>
        </p:nvSpPr>
        <p:spPr>
          <a:xfrm>
            <a:off x="3743325" y="1971976"/>
            <a:ext cx="207169" cy="213922"/>
          </a:xfrm>
          <a:custGeom>
            <a:avLst/>
            <a:gdLst/>
            <a:ahLst/>
            <a:cxnLst/>
            <a:rect l="0" t="0" r="0" b="0"/>
            <a:pathLst>
              <a:path w="207169" h="213922">
                <a:moveTo>
                  <a:pt x="0" y="13986"/>
                </a:moveTo>
                <a:lnTo>
                  <a:pt x="3792" y="13986"/>
                </a:lnTo>
                <a:lnTo>
                  <a:pt x="5703" y="13192"/>
                </a:lnTo>
                <a:lnTo>
                  <a:pt x="11391" y="9076"/>
                </a:lnTo>
                <a:lnTo>
                  <a:pt x="13000" y="7835"/>
                </a:lnTo>
                <a:lnTo>
                  <a:pt x="17948" y="7284"/>
                </a:lnTo>
                <a:lnTo>
                  <a:pt x="21490" y="7136"/>
                </a:lnTo>
                <a:lnTo>
                  <a:pt x="25439" y="6245"/>
                </a:lnTo>
                <a:lnTo>
                  <a:pt x="29659" y="4856"/>
                </a:lnTo>
                <a:lnTo>
                  <a:pt x="34060" y="3137"/>
                </a:lnTo>
                <a:lnTo>
                  <a:pt x="38582" y="1991"/>
                </a:lnTo>
                <a:lnTo>
                  <a:pt x="43183" y="1227"/>
                </a:lnTo>
                <a:lnTo>
                  <a:pt x="47839" y="717"/>
                </a:lnTo>
                <a:lnTo>
                  <a:pt x="52530" y="378"/>
                </a:lnTo>
                <a:lnTo>
                  <a:pt x="57244" y="151"/>
                </a:lnTo>
                <a:lnTo>
                  <a:pt x="61976" y="0"/>
                </a:lnTo>
                <a:lnTo>
                  <a:pt x="66717" y="693"/>
                </a:lnTo>
                <a:lnTo>
                  <a:pt x="71465" y="1950"/>
                </a:lnTo>
                <a:lnTo>
                  <a:pt x="76218" y="3580"/>
                </a:lnTo>
                <a:lnTo>
                  <a:pt x="80181" y="4668"/>
                </a:lnTo>
                <a:lnTo>
                  <a:pt x="83616" y="5393"/>
                </a:lnTo>
                <a:lnTo>
                  <a:pt x="86700" y="5876"/>
                </a:lnTo>
                <a:lnTo>
                  <a:pt x="90344" y="6992"/>
                </a:lnTo>
                <a:lnTo>
                  <a:pt x="94360" y="8529"/>
                </a:lnTo>
                <a:lnTo>
                  <a:pt x="98625" y="10348"/>
                </a:lnTo>
                <a:lnTo>
                  <a:pt x="103056" y="11561"/>
                </a:lnTo>
                <a:lnTo>
                  <a:pt x="107598" y="12369"/>
                </a:lnTo>
                <a:lnTo>
                  <a:pt x="112213" y="12908"/>
                </a:lnTo>
                <a:lnTo>
                  <a:pt x="116084" y="14061"/>
                </a:lnTo>
                <a:lnTo>
                  <a:pt x="122501" y="17459"/>
                </a:lnTo>
                <a:lnTo>
                  <a:pt x="127999" y="21615"/>
                </a:lnTo>
                <a:lnTo>
                  <a:pt x="133088" y="26108"/>
                </a:lnTo>
                <a:lnTo>
                  <a:pt x="137996" y="30750"/>
                </a:lnTo>
                <a:lnTo>
                  <a:pt x="145222" y="37827"/>
                </a:lnTo>
                <a:lnTo>
                  <a:pt x="146820" y="40199"/>
                </a:lnTo>
                <a:lnTo>
                  <a:pt x="148597" y="44951"/>
                </a:lnTo>
                <a:lnTo>
                  <a:pt x="149387" y="49708"/>
                </a:lnTo>
                <a:lnTo>
                  <a:pt x="149738" y="55263"/>
                </a:lnTo>
                <a:lnTo>
                  <a:pt x="149935" y="66521"/>
                </a:lnTo>
                <a:lnTo>
                  <a:pt x="150007" y="80367"/>
                </a:lnTo>
                <a:lnTo>
                  <a:pt x="149217" y="83640"/>
                </a:lnTo>
                <a:lnTo>
                  <a:pt x="147897" y="87409"/>
                </a:lnTo>
                <a:lnTo>
                  <a:pt x="146223" y="91510"/>
                </a:lnTo>
                <a:lnTo>
                  <a:pt x="144313" y="95831"/>
                </a:lnTo>
                <a:lnTo>
                  <a:pt x="140074" y="104866"/>
                </a:lnTo>
                <a:lnTo>
                  <a:pt x="137833" y="108704"/>
                </a:lnTo>
                <a:lnTo>
                  <a:pt x="133225" y="115085"/>
                </a:lnTo>
                <a:lnTo>
                  <a:pt x="130092" y="118692"/>
                </a:lnTo>
                <a:lnTo>
                  <a:pt x="126415" y="122683"/>
                </a:lnTo>
                <a:lnTo>
                  <a:pt x="122377" y="126932"/>
                </a:lnTo>
                <a:lnTo>
                  <a:pt x="119684" y="130559"/>
                </a:lnTo>
                <a:lnTo>
                  <a:pt x="116693" y="136704"/>
                </a:lnTo>
                <a:lnTo>
                  <a:pt x="114307" y="140248"/>
                </a:lnTo>
                <a:lnTo>
                  <a:pt x="111130" y="144198"/>
                </a:lnTo>
                <a:lnTo>
                  <a:pt x="107424" y="148419"/>
                </a:lnTo>
                <a:lnTo>
                  <a:pt x="101190" y="155226"/>
                </a:lnTo>
                <a:lnTo>
                  <a:pt x="98416" y="158152"/>
                </a:lnTo>
                <a:lnTo>
                  <a:pt x="96566" y="160897"/>
                </a:lnTo>
                <a:lnTo>
                  <a:pt x="94512" y="166063"/>
                </a:lnTo>
                <a:lnTo>
                  <a:pt x="91482" y="171005"/>
                </a:lnTo>
                <a:lnTo>
                  <a:pt x="89563" y="173434"/>
                </a:lnTo>
                <a:lnTo>
                  <a:pt x="87431" y="178250"/>
                </a:lnTo>
                <a:lnTo>
                  <a:pt x="86862" y="180645"/>
                </a:lnTo>
                <a:lnTo>
                  <a:pt x="84113" y="185423"/>
                </a:lnTo>
                <a:lnTo>
                  <a:pt x="79674" y="191166"/>
                </a:lnTo>
                <a:lnTo>
                  <a:pt x="80103" y="192431"/>
                </a:lnTo>
                <a:lnTo>
                  <a:pt x="83706" y="198004"/>
                </a:lnTo>
                <a:lnTo>
                  <a:pt x="85126" y="203888"/>
                </a:lnTo>
                <a:lnTo>
                  <a:pt x="85459" y="205543"/>
                </a:lnTo>
                <a:lnTo>
                  <a:pt x="86341" y="205985"/>
                </a:lnTo>
                <a:lnTo>
                  <a:pt x="89438" y="206475"/>
                </a:lnTo>
                <a:lnTo>
                  <a:pt x="91375" y="207400"/>
                </a:lnTo>
                <a:lnTo>
                  <a:pt x="95644" y="210543"/>
                </a:lnTo>
                <a:lnTo>
                  <a:pt x="97894" y="211699"/>
                </a:lnTo>
                <a:lnTo>
                  <a:pt x="102510" y="212984"/>
                </a:lnTo>
                <a:lnTo>
                  <a:pt x="107208" y="213554"/>
                </a:lnTo>
                <a:lnTo>
                  <a:pt x="112735" y="213808"/>
                </a:lnTo>
                <a:lnTo>
                  <a:pt x="120484" y="213921"/>
                </a:lnTo>
                <a:lnTo>
                  <a:pt x="123978" y="213157"/>
                </a:lnTo>
                <a:lnTo>
                  <a:pt x="129978" y="210192"/>
                </a:lnTo>
                <a:lnTo>
                  <a:pt x="133484" y="209084"/>
                </a:lnTo>
                <a:lnTo>
                  <a:pt x="137408" y="208345"/>
                </a:lnTo>
                <a:lnTo>
                  <a:pt x="141611" y="207852"/>
                </a:lnTo>
                <a:lnTo>
                  <a:pt x="146001" y="207524"/>
                </a:lnTo>
                <a:lnTo>
                  <a:pt x="150515" y="207305"/>
                </a:lnTo>
                <a:lnTo>
                  <a:pt x="155112" y="207159"/>
                </a:lnTo>
                <a:lnTo>
                  <a:pt x="159764" y="206268"/>
                </a:lnTo>
                <a:lnTo>
                  <a:pt x="164453" y="204880"/>
                </a:lnTo>
                <a:lnTo>
                  <a:pt x="169167" y="203161"/>
                </a:lnTo>
                <a:lnTo>
                  <a:pt x="173102" y="202015"/>
                </a:lnTo>
                <a:lnTo>
                  <a:pt x="176521" y="201252"/>
                </a:lnTo>
                <a:lnTo>
                  <a:pt x="179592" y="200742"/>
                </a:lnTo>
                <a:lnTo>
                  <a:pt x="183228" y="200403"/>
                </a:lnTo>
                <a:lnTo>
                  <a:pt x="187240" y="200176"/>
                </a:lnTo>
                <a:lnTo>
                  <a:pt x="195136" y="199925"/>
                </a:lnTo>
                <a:lnTo>
                  <a:pt x="207168" y="1997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"/>
          <p:cNvSpPr/>
          <p:nvPr/>
        </p:nvSpPr>
        <p:spPr>
          <a:xfrm>
            <a:off x="3964781" y="2028835"/>
            <a:ext cx="263899" cy="307135"/>
          </a:xfrm>
          <a:custGeom>
            <a:avLst/>
            <a:gdLst/>
            <a:ahLst/>
            <a:cxnLst/>
            <a:rect l="0" t="0" r="0" b="0"/>
            <a:pathLst>
              <a:path w="263899" h="307135">
                <a:moveTo>
                  <a:pt x="35719" y="28565"/>
                </a:moveTo>
                <a:lnTo>
                  <a:pt x="35719" y="72826"/>
                </a:lnTo>
                <a:lnTo>
                  <a:pt x="37835" y="80251"/>
                </a:lnTo>
                <a:lnTo>
                  <a:pt x="40628" y="88049"/>
                </a:lnTo>
                <a:lnTo>
                  <a:pt x="41869" y="94160"/>
                </a:lnTo>
                <a:lnTo>
                  <a:pt x="42421" y="101639"/>
                </a:lnTo>
                <a:lnTo>
                  <a:pt x="42568" y="105856"/>
                </a:lnTo>
                <a:lnTo>
                  <a:pt x="43460" y="109461"/>
                </a:lnTo>
                <a:lnTo>
                  <a:pt x="46567" y="115583"/>
                </a:lnTo>
                <a:lnTo>
                  <a:pt x="52779" y="123492"/>
                </a:lnTo>
                <a:lnTo>
                  <a:pt x="55030" y="125187"/>
                </a:lnTo>
                <a:lnTo>
                  <a:pt x="61990" y="128366"/>
                </a:lnTo>
                <a:lnTo>
                  <a:pt x="70036" y="134596"/>
                </a:lnTo>
                <a:lnTo>
                  <a:pt x="75048" y="135221"/>
                </a:lnTo>
                <a:lnTo>
                  <a:pt x="81773" y="135498"/>
                </a:lnTo>
                <a:lnTo>
                  <a:pt x="87408" y="135622"/>
                </a:lnTo>
                <a:lnTo>
                  <a:pt x="90022" y="134861"/>
                </a:lnTo>
                <a:lnTo>
                  <a:pt x="97493" y="130792"/>
                </a:lnTo>
                <a:lnTo>
                  <a:pt x="105528" y="128439"/>
                </a:lnTo>
                <a:lnTo>
                  <a:pt x="113311" y="125076"/>
                </a:lnTo>
                <a:lnTo>
                  <a:pt x="119946" y="120936"/>
                </a:lnTo>
                <a:lnTo>
                  <a:pt x="122826" y="118720"/>
                </a:lnTo>
                <a:lnTo>
                  <a:pt x="128143" y="112025"/>
                </a:lnTo>
                <a:lnTo>
                  <a:pt x="133152" y="104552"/>
                </a:lnTo>
                <a:lnTo>
                  <a:pt x="140435" y="95088"/>
                </a:lnTo>
                <a:lnTo>
                  <a:pt x="145230" y="86970"/>
                </a:lnTo>
                <a:lnTo>
                  <a:pt x="147890" y="80187"/>
                </a:lnTo>
                <a:lnTo>
                  <a:pt x="149866" y="73733"/>
                </a:lnTo>
                <a:lnTo>
                  <a:pt x="153390" y="65573"/>
                </a:lnTo>
                <a:lnTo>
                  <a:pt x="155486" y="58771"/>
                </a:lnTo>
                <a:lnTo>
                  <a:pt x="156666" y="50479"/>
                </a:lnTo>
                <a:lnTo>
                  <a:pt x="156942" y="44655"/>
                </a:lnTo>
                <a:lnTo>
                  <a:pt x="157119" y="30096"/>
                </a:lnTo>
                <a:lnTo>
                  <a:pt x="157134" y="27205"/>
                </a:lnTo>
                <a:lnTo>
                  <a:pt x="156349" y="24483"/>
                </a:lnTo>
                <a:lnTo>
                  <a:pt x="152247" y="16860"/>
                </a:lnTo>
                <a:lnTo>
                  <a:pt x="151009" y="11985"/>
                </a:lnTo>
                <a:lnTo>
                  <a:pt x="150214" y="3182"/>
                </a:lnTo>
                <a:lnTo>
                  <a:pt x="150019" y="0"/>
                </a:lnTo>
                <a:lnTo>
                  <a:pt x="150019" y="3785"/>
                </a:lnTo>
                <a:lnTo>
                  <a:pt x="150813" y="4901"/>
                </a:lnTo>
                <a:lnTo>
                  <a:pt x="152135" y="5645"/>
                </a:lnTo>
                <a:lnTo>
                  <a:pt x="153811" y="6141"/>
                </a:lnTo>
                <a:lnTo>
                  <a:pt x="157790" y="8809"/>
                </a:lnTo>
                <a:lnTo>
                  <a:pt x="164492" y="14774"/>
                </a:lnTo>
                <a:lnTo>
                  <a:pt x="166811" y="16989"/>
                </a:lnTo>
                <a:lnTo>
                  <a:pt x="168358" y="20054"/>
                </a:lnTo>
                <a:lnTo>
                  <a:pt x="170075" y="27692"/>
                </a:lnTo>
                <a:lnTo>
                  <a:pt x="172956" y="34262"/>
                </a:lnTo>
                <a:lnTo>
                  <a:pt x="176882" y="40622"/>
                </a:lnTo>
                <a:lnTo>
                  <a:pt x="181272" y="48740"/>
                </a:lnTo>
                <a:lnTo>
                  <a:pt x="185869" y="55523"/>
                </a:lnTo>
                <a:lnTo>
                  <a:pt x="191352" y="61977"/>
                </a:lnTo>
                <a:lnTo>
                  <a:pt x="199081" y="70138"/>
                </a:lnTo>
                <a:lnTo>
                  <a:pt x="205691" y="79056"/>
                </a:lnTo>
                <a:lnTo>
                  <a:pt x="211274" y="88311"/>
                </a:lnTo>
                <a:lnTo>
                  <a:pt x="216402" y="97717"/>
                </a:lnTo>
                <a:lnTo>
                  <a:pt x="219674" y="103241"/>
                </a:lnTo>
                <a:lnTo>
                  <a:pt x="227543" y="115729"/>
                </a:lnTo>
                <a:lnTo>
                  <a:pt x="231070" y="121599"/>
                </a:lnTo>
                <a:lnTo>
                  <a:pt x="234216" y="127100"/>
                </a:lnTo>
                <a:lnTo>
                  <a:pt x="239827" y="137446"/>
                </a:lnTo>
                <a:lnTo>
                  <a:pt x="249897" y="157022"/>
                </a:lnTo>
                <a:lnTo>
                  <a:pt x="252323" y="161828"/>
                </a:lnTo>
                <a:lnTo>
                  <a:pt x="254734" y="167413"/>
                </a:lnTo>
                <a:lnTo>
                  <a:pt x="257135" y="173518"/>
                </a:lnTo>
                <a:lnTo>
                  <a:pt x="259530" y="179969"/>
                </a:lnTo>
                <a:lnTo>
                  <a:pt x="261126" y="185857"/>
                </a:lnTo>
                <a:lnTo>
                  <a:pt x="262190" y="191370"/>
                </a:lnTo>
                <a:lnTo>
                  <a:pt x="262900" y="196633"/>
                </a:lnTo>
                <a:lnTo>
                  <a:pt x="263373" y="202522"/>
                </a:lnTo>
                <a:lnTo>
                  <a:pt x="263688" y="208830"/>
                </a:lnTo>
                <a:lnTo>
                  <a:pt x="263898" y="215417"/>
                </a:lnTo>
                <a:lnTo>
                  <a:pt x="263245" y="221395"/>
                </a:lnTo>
                <a:lnTo>
                  <a:pt x="262015" y="226968"/>
                </a:lnTo>
                <a:lnTo>
                  <a:pt x="260402" y="232271"/>
                </a:lnTo>
                <a:lnTo>
                  <a:pt x="259326" y="237394"/>
                </a:lnTo>
                <a:lnTo>
                  <a:pt x="258609" y="242397"/>
                </a:lnTo>
                <a:lnTo>
                  <a:pt x="258131" y="247319"/>
                </a:lnTo>
                <a:lnTo>
                  <a:pt x="256225" y="251395"/>
                </a:lnTo>
                <a:lnTo>
                  <a:pt x="253366" y="254906"/>
                </a:lnTo>
                <a:lnTo>
                  <a:pt x="246751" y="261717"/>
                </a:lnTo>
                <a:lnTo>
                  <a:pt x="241165" y="270036"/>
                </a:lnTo>
                <a:lnTo>
                  <a:pt x="233920" y="276908"/>
                </a:lnTo>
                <a:lnTo>
                  <a:pt x="226201" y="282608"/>
                </a:lnTo>
                <a:lnTo>
                  <a:pt x="220126" y="287787"/>
                </a:lnTo>
                <a:lnTo>
                  <a:pt x="212663" y="292735"/>
                </a:lnTo>
                <a:lnTo>
                  <a:pt x="208450" y="295166"/>
                </a:lnTo>
                <a:lnTo>
                  <a:pt x="199536" y="299983"/>
                </a:lnTo>
                <a:lnTo>
                  <a:pt x="194936" y="302379"/>
                </a:lnTo>
                <a:lnTo>
                  <a:pt x="190283" y="303976"/>
                </a:lnTo>
                <a:lnTo>
                  <a:pt x="185592" y="305041"/>
                </a:lnTo>
                <a:lnTo>
                  <a:pt x="180878" y="305751"/>
                </a:lnTo>
                <a:lnTo>
                  <a:pt x="175354" y="306224"/>
                </a:lnTo>
                <a:lnTo>
                  <a:pt x="169290" y="306540"/>
                </a:lnTo>
                <a:lnTo>
                  <a:pt x="156996" y="306890"/>
                </a:lnTo>
                <a:lnTo>
                  <a:pt x="131260" y="307134"/>
                </a:lnTo>
                <a:lnTo>
                  <a:pt x="125607" y="306352"/>
                </a:lnTo>
                <a:lnTo>
                  <a:pt x="119456" y="305038"/>
                </a:lnTo>
                <a:lnTo>
                  <a:pt x="112975" y="303367"/>
                </a:lnTo>
                <a:lnTo>
                  <a:pt x="107066" y="302254"/>
                </a:lnTo>
                <a:lnTo>
                  <a:pt x="101540" y="301512"/>
                </a:lnTo>
                <a:lnTo>
                  <a:pt x="96268" y="301017"/>
                </a:lnTo>
                <a:lnTo>
                  <a:pt x="91166" y="300687"/>
                </a:lnTo>
                <a:lnTo>
                  <a:pt x="86177" y="300467"/>
                </a:lnTo>
                <a:lnTo>
                  <a:pt x="81264" y="300320"/>
                </a:lnTo>
                <a:lnTo>
                  <a:pt x="76401" y="299429"/>
                </a:lnTo>
                <a:lnTo>
                  <a:pt x="71571" y="298041"/>
                </a:lnTo>
                <a:lnTo>
                  <a:pt x="66764" y="296321"/>
                </a:lnTo>
                <a:lnTo>
                  <a:pt x="61972" y="294382"/>
                </a:lnTo>
                <a:lnTo>
                  <a:pt x="57189" y="292295"/>
                </a:lnTo>
                <a:lnTo>
                  <a:pt x="52414" y="290110"/>
                </a:lnTo>
                <a:lnTo>
                  <a:pt x="44991" y="287682"/>
                </a:lnTo>
                <a:lnTo>
                  <a:pt x="38252" y="285809"/>
                </a:lnTo>
                <a:lnTo>
                  <a:pt x="34233" y="284198"/>
                </a:lnTo>
                <a:lnTo>
                  <a:pt x="26327" y="280292"/>
                </a:lnTo>
                <a:lnTo>
                  <a:pt x="20168" y="275910"/>
                </a:lnTo>
                <a:lnTo>
                  <a:pt x="14784" y="273433"/>
                </a:lnTo>
                <a:lnTo>
                  <a:pt x="7291" y="272039"/>
                </a:lnTo>
                <a:lnTo>
                  <a:pt x="0" y="27145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5"/>
          <p:cNvSpPr/>
          <p:nvPr/>
        </p:nvSpPr>
        <p:spPr>
          <a:xfrm>
            <a:off x="1393031" y="2007393"/>
            <a:ext cx="92870" cy="242889"/>
          </a:xfrm>
          <a:custGeom>
            <a:avLst/>
            <a:gdLst/>
            <a:ahLst/>
            <a:cxnLst/>
            <a:rect l="0" t="0" r="0" b="0"/>
            <a:pathLst>
              <a:path w="92870" h="242889">
                <a:moveTo>
                  <a:pt x="0" y="0"/>
                </a:moveTo>
                <a:lnTo>
                  <a:pt x="0" y="34760"/>
                </a:lnTo>
                <a:lnTo>
                  <a:pt x="794" y="38255"/>
                </a:lnTo>
                <a:lnTo>
                  <a:pt x="2116" y="41378"/>
                </a:lnTo>
                <a:lnTo>
                  <a:pt x="3792" y="44254"/>
                </a:lnTo>
                <a:lnTo>
                  <a:pt x="5703" y="48553"/>
                </a:lnTo>
                <a:lnTo>
                  <a:pt x="7771" y="53800"/>
                </a:lnTo>
                <a:lnTo>
                  <a:pt x="9943" y="59679"/>
                </a:lnTo>
                <a:lnTo>
                  <a:pt x="12185" y="65186"/>
                </a:lnTo>
                <a:lnTo>
                  <a:pt x="14473" y="70445"/>
                </a:lnTo>
                <a:lnTo>
                  <a:pt x="16792" y="75538"/>
                </a:lnTo>
                <a:lnTo>
                  <a:pt x="19132" y="81315"/>
                </a:lnTo>
                <a:lnTo>
                  <a:pt x="21486" y="87548"/>
                </a:lnTo>
                <a:lnTo>
                  <a:pt x="23849" y="94084"/>
                </a:lnTo>
                <a:lnTo>
                  <a:pt x="26218" y="100029"/>
                </a:lnTo>
                <a:lnTo>
                  <a:pt x="28591" y="105580"/>
                </a:lnTo>
                <a:lnTo>
                  <a:pt x="30967" y="110868"/>
                </a:lnTo>
                <a:lnTo>
                  <a:pt x="34138" y="116775"/>
                </a:lnTo>
                <a:lnTo>
                  <a:pt x="37840" y="123094"/>
                </a:lnTo>
                <a:lnTo>
                  <a:pt x="41895" y="129687"/>
                </a:lnTo>
                <a:lnTo>
                  <a:pt x="45393" y="136465"/>
                </a:lnTo>
                <a:lnTo>
                  <a:pt x="48518" y="143364"/>
                </a:lnTo>
                <a:lnTo>
                  <a:pt x="51395" y="150345"/>
                </a:lnTo>
                <a:lnTo>
                  <a:pt x="54107" y="156586"/>
                </a:lnTo>
                <a:lnTo>
                  <a:pt x="59237" y="167755"/>
                </a:lnTo>
                <a:lnTo>
                  <a:pt x="68998" y="187859"/>
                </a:lnTo>
                <a:lnTo>
                  <a:pt x="73793" y="197529"/>
                </a:lnTo>
                <a:lnTo>
                  <a:pt x="75389" y="202330"/>
                </a:lnTo>
                <a:lnTo>
                  <a:pt x="76453" y="207118"/>
                </a:lnTo>
                <a:lnTo>
                  <a:pt x="77162" y="211897"/>
                </a:lnTo>
                <a:lnTo>
                  <a:pt x="78429" y="215878"/>
                </a:lnTo>
                <a:lnTo>
                  <a:pt x="80067" y="219325"/>
                </a:lnTo>
                <a:lnTo>
                  <a:pt x="81953" y="222417"/>
                </a:lnTo>
                <a:lnTo>
                  <a:pt x="84048" y="227969"/>
                </a:lnTo>
                <a:lnTo>
                  <a:pt x="85394" y="234208"/>
                </a:lnTo>
                <a:lnTo>
                  <a:pt x="87694" y="237178"/>
                </a:lnTo>
                <a:lnTo>
                  <a:pt x="92869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6"/>
          <p:cNvSpPr/>
          <p:nvPr/>
        </p:nvSpPr>
        <p:spPr>
          <a:xfrm>
            <a:off x="1329057" y="2093118"/>
            <a:ext cx="249712" cy="35720"/>
          </a:xfrm>
          <a:custGeom>
            <a:avLst/>
            <a:gdLst/>
            <a:ahLst/>
            <a:cxnLst/>
            <a:rect l="0" t="0" r="0" b="0"/>
            <a:pathLst>
              <a:path w="249712" h="35720">
                <a:moveTo>
                  <a:pt x="13968" y="35719"/>
                </a:moveTo>
                <a:lnTo>
                  <a:pt x="10175" y="35719"/>
                </a:lnTo>
                <a:lnTo>
                  <a:pt x="9058" y="34925"/>
                </a:lnTo>
                <a:lnTo>
                  <a:pt x="8313" y="33602"/>
                </a:lnTo>
                <a:lnTo>
                  <a:pt x="7817" y="31927"/>
                </a:lnTo>
                <a:lnTo>
                  <a:pt x="6692" y="30809"/>
                </a:lnTo>
                <a:lnTo>
                  <a:pt x="5148" y="30065"/>
                </a:lnTo>
                <a:lnTo>
                  <a:pt x="760" y="28869"/>
                </a:lnTo>
                <a:lnTo>
                  <a:pt x="400" y="27978"/>
                </a:lnTo>
                <a:lnTo>
                  <a:pt x="160" y="26589"/>
                </a:lnTo>
                <a:lnTo>
                  <a:pt x="0" y="24870"/>
                </a:lnTo>
                <a:lnTo>
                  <a:pt x="687" y="23724"/>
                </a:lnTo>
                <a:lnTo>
                  <a:pt x="1939" y="22960"/>
                </a:lnTo>
                <a:lnTo>
                  <a:pt x="3567" y="22450"/>
                </a:lnTo>
                <a:lnTo>
                  <a:pt x="9610" y="21884"/>
                </a:lnTo>
                <a:lnTo>
                  <a:pt x="13444" y="21733"/>
                </a:lnTo>
                <a:lnTo>
                  <a:pt x="21937" y="21566"/>
                </a:lnTo>
                <a:lnTo>
                  <a:pt x="44117" y="21458"/>
                </a:lnTo>
                <a:lnTo>
                  <a:pt x="50736" y="20655"/>
                </a:lnTo>
                <a:lnTo>
                  <a:pt x="57530" y="19327"/>
                </a:lnTo>
                <a:lnTo>
                  <a:pt x="64440" y="17647"/>
                </a:lnTo>
                <a:lnTo>
                  <a:pt x="71429" y="16527"/>
                </a:lnTo>
                <a:lnTo>
                  <a:pt x="78469" y="15781"/>
                </a:lnTo>
                <a:lnTo>
                  <a:pt x="85543" y="15283"/>
                </a:lnTo>
                <a:lnTo>
                  <a:pt x="93435" y="14158"/>
                </a:lnTo>
                <a:lnTo>
                  <a:pt x="101871" y="12613"/>
                </a:lnTo>
                <a:lnTo>
                  <a:pt x="110670" y="10790"/>
                </a:lnTo>
                <a:lnTo>
                  <a:pt x="118917" y="9575"/>
                </a:lnTo>
                <a:lnTo>
                  <a:pt x="126796" y="8765"/>
                </a:lnTo>
                <a:lnTo>
                  <a:pt x="134430" y="8225"/>
                </a:lnTo>
                <a:lnTo>
                  <a:pt x="141901" y="7071"/>
                </a:lnTo>
                <a:lnTo>
                  <a:pt x="149263" y="5508"/>
                </a:lnTo>
                <a:lnTo>
                  <a:pt x="156552" y="3672"/>
                </a:lnTo>
                <a:lnTo>
                  <a:pt x="162999" y="2448"/>
                </a:lnTo>
                <a:lnTo>
                  <a:pt x="168884" y="1632"/>
                </a:lnTo>
                <a:lnTo>
                  <a:pt x="174395" y="1088"/>
                </a:lnTo>
                <a:lnTo>
                  <a:pt x="180451" y="726"/>
                </a:lnTo>
                <a:lnTo>
                  <a:pt x="193529" y="323"/>
                </a:lnTo>
                <a:lnTo>
                  <a:pt x="220637" y="43"/>
                </a:lnTo>
                <a:lnTo>
                  <a:pt x="24971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7"/>
          <p:cNvSpPr/>
          <p:nvPr/>
        </p:nvSpPr>
        <p:spPr>
          <a:xfrm>
            <a:off x="1371600" y="2343161"/>
            <a:ext cx="3343276" cy="42852"/>
          </a:xfrm>
          <a:custGeom>
            <a:avLst/>
            <a:gdLst/>
            <a:ahLst/>
            <a:cxnLst/>
            <a:rect l="0" t="0" r="0" b="0"/>
            <a:pathLst>
              <a:path w="3343276" h="42852">
                <a:moveTo>
                  <a:pt x="0" y="42851"/>
                </a:moveTo>
                <a:lnTo>
                  <a:pt x="3792" y="42851"/>
                </a:lnTo>
                <a:lnTo>
                  <a:pt x="4909" y="42057"/>
                </a:lnTo>
                <a:lnTo>
                  <a:pt x="5654" y="40734"/>
                </a:lnTo>
                <a:lnTo>
                  <a:pt x="6150" y="39059"/>
                </a:lnTo>
                <a:lnTo>
                  <a:pt x="7275" y="37941"/>
                </a:lnTo>
                <a:lnTo>
                  <a:pt x="8819" y="37197"/>
                </a:lnTo>
                <a:lnTo>
                  <a:pt x="12650" y="36369"/>
                </a:lnTo>
                <a:lnTo>
                  <a:pt x="16999" y="36001"/>
                </a:lnTo>
                <a:lnTo>
                  <a:pt x="20064" y="35110"/>
                </a:lnTo>
                <a:lnTo>
                  <a:pt x="23695" y="33721"/>
                </a:lnTo>
                <a:lnTo>
                  <a:pt x="27702" y="32002"/>
                </a:lnTo>
                <a:lnTo>
                  <a:pt x="31962" y="30856"/>
                </a:lnTo>
                <a:lnTo>
                  <a:pt x="40928" y="29582"/>
                </a:lnTo>
                <a:lnTo>
                  <a:pt x="45541" y="28449"/>
                </a:lnTo>
                <a:lnTo>
                  <a:pt x="50204" y="26900"/>
                </a:lnTo>
                <a:lnTo>
                  <a:pt x="54901" y="25073"/>
                </a:lnTo>
                <a:lnTo>
                  <a:pt x="59619" y="23855"/>
                </a:lnTo>
                <a:lnTo>
                  <a:pt x="64352" y="23043"/>
                </a:lnTo>
                <a:lnTo>
                  <a:pt x="83355" y="21740"/>
                </a:lnTo>
                <a:lnTo>
                  <a:pt x="89701" y="20840"/>
                </a:lnTo>
                <a:lnTo>
                  <a:pt x="97107" y="19446"/>
                </a:lnTo>
                <a:lnTo>
                  <a:pt x="105219" y="17722"/>
                </a:lnTo>
                <a:lnTo>
                  <a:pt x="113008" y="16574"/>
                </a:lnTo>
                <a:lnTo>
                  <a:pt x="128013" y="15297"/>
                </a:lnTo>
                <a:lnTo>
                  <a:pt x="135348" y="14163"/>
                </a:lnTo>
                <a:lnTo>
                  <a:pt x="142619" y="12613"/>
                </a:lnTo>
                <a:lnTo>
                  <a:pt x="149848" y="10786"/>
                </a:lnTo>
                <a:lnTo>
                  <a:pt x="157049" y="9568"/>
                </a:lnTo>
                <a:lnTo>
                  <a:pt x="164230" y="8756"/>
                </a:lnTo>
                <a:lnTo>
                  <a:pt x="192866" y="7453"/>
                </a:lnTo>
                <a:lnTo>
                  <a:pt x="227156" y="6402"/>
                </a:lnTo>
                <a:lnTo>
                  <a:pt x="236369" y="5058"/>
                </a:lnTo>
                <a:lnTo>
                  <a:pt x="245685" y="3368"/>
                </a:lnTo>
                <a:lnTo>
                  <a:pt x="255071" y="2242"/>
                </a:lnTo>
                <a:lnTo>
                  <a:pt x="273967" y="990"/>
                </a:lnTo>
                <a:lnTo>
                  <a:pt x="375455" y="0"/>
                </a:lnTo>
                <a:lnTo>
                  <a:pt x="392294" y="787"/>
                </a:lnTo>
                <a:lnTo>
                  <a:pt x="401229" y="2109"/>
                </a:lnTo>
                <a:lnTo>
                  <a:pt x="410361" y="3783"/>
                </a:lnTo>
                <a:lnTo>
                  <a:pt x="420417" y="4900"/>
                </a:lnTo>
                <a:lnTo>
                  <a:pt x="442175" y="6140"/>
                </a:lnTo>
                <a:lnTo>
                  <a:pt x="540880" y="7106"/>
                </a:lnTo>
                <a:lnTo>
                  <a:pt x="1246805" y="7132"/>
                </a:lnTo>
                <a:lnTo>
                  <a:pt x="1262209" y="7926"/>
                </a:lnTo>
                <a:lnTo>
                  <a:pt x="1277241" y="9249"/>
                </a:lnTo>
                <a:lnTo>
                  <a:pt x="1292025" y="10925"/>
                </a:lnTo>
                <a:lnTo>
                  <a:pt x="1307438" y="12042"/>
                </a:lnTo>
                <a:lnTo>
                  <a:pt x="1339379" y="13283"/>
                </a:lnTo>
                <a:lnTo>
                  <a:pt x="1432222" y="14189"/>
                </a:lnTo>
                <a:lnTo>
                  <a:pt x="1581178" y="14274"/>
                </a:lnTo>
                <a:lnTo>
                  <a:pt x="1597837" y="13481"/>
                </a:lnTo>
                <a:lnTo>
                  <a:pt x="1614500" y="12158"/>
                </a:lnTo>
                <a:lnTo>
                  <a:pt x="1631164" y="10483"/>
                </a:lnTo>
                <a:lnTo>
                  <a:pt x="1647830" y="9366"/>
                </a:lnTo>
                <a:lnTo>
                  <a:pt x="1681165" y="8125"/>
                </a:lnTo>
                <a:lnTo>
                  <a:pt x="1784967" y="7219"/>
                </a:lnTo>
                <a:lnTo>
                  <a:pt x="1894187" y="7140"/>
                </a:lnTo>
                <a:lnTo>
                  <a:pt x="1912079" y="7931"/>
                </a:lnTo>
                <a:lnTo>
                  <a:pt x="1930356" y="9252"/>
                </a:lnTo>
                <a:lnTo>
                  <a:pt x="1948891" y="10927"/>
                </a:lnTo>
                <a:lnTo>
                  <a:pt x="1967598" y="12043"/>
                </a:lnTo>
                <a:lnTo>
                  <a:pt x="2005317" y="13284"/>
                </a:lnTo>
                <a:lnTo>
                  <a:pt x="2100302" y="14145"/>
                </a:lnTo>
                <a:lnTo>
                  <a:pt x="2286970" y="14274"/>
                </a:lnTo>
                <a:lnTo>
                  <a:pt x="2304109" y="15068"/>
                </a:lnTo>
                <a:lnTo>
                  <a:pt x="2321091" y="16392"/>
                </a:lnTo>
                <a:lnTo>
                  <a:pt x="2337969" y="18068"/>
                </a:lnTo>
                <a:lnTo>
                  <a:pt x="2355571" y="19185"/>
                </a:lnTo>
                <a:lnTo>
                  <a:pt x="2392062" y="20426"/>
                </a:lnTo>
                <a:lnTo>
                  <a:pt x="2486194" y="21289"/>
                </a:lnTo>
                <a:lnTo>
                  <a:pt x="2617026" y="21412"/>
                </a:lnTo>
                <a:lnTo>
                  <a:pt x="2636065" y="22208"/>
                </a:lnTo>
                <a:lnTo>
                  <a:pt x="2654314" y="23533"/>
                </a:lnTo>
                <a:lnTo>
                  <a:pt x="2672036" y="25210"/>
                </a:lnTo>
                <a:lnTo>
                  <a:pt x="2690201" y="26328"/>
                </a:lnTo>
                <a:lnTo>
                  <a:pt x="2727318" y="27570"/>
                </a:lnTo>
                <a:lnTo>
                  <a:pt x="2780122" y="28269"/>
                </a:lnTo>
                <a:lnTo>
                  <a:pt x="2797977" y="29161"/>
                </a:lnTo>
                <a:lnTo>
                  <a:pt x="2816230" y="30549"/>
                </a:lnTo>
                <a:lnTo>
                  <a:pt x="2834749" y="32269"/>
                </a:lnTo>
                <a:lnTo>
                  <a:pt x="2852651" y="33415"/>
                </a:lnTo>
                <a:lnTo>
                  <a:pt x="2887359" y="34689"/>
                </a:lnTo>
                <a:lnTo>
                  <a:pt x="2988372" y="35618"/>
                </a:lnTo>
                <a:lnTo>
                  <a:pt x="3343275" y="357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8"/>
          <p:cNvSpPr/>
          <p:nvPr/>
        </p:nvSpPr>
        <p:spPr>
          <a:xfrm>
            <a:off x="2071687" y="1500187"/>
            <a:ext cx="392871" cy="792623"/>
          </a:xfrm>
          <a:custGeom>
            <a:avLst/>
            <a:gdLst/>
            <a:ahLst/>
            <a:cxnLst/>
            <a:rect l="0" t="0" r="0" b="0"/>
            <a:pathLst>
              <a:path w="392871" h="792623">
                <a:moveTo>
                  <a:pt x="0" y="0"/>
                </a:moveTo>
                <a:lnTo>
                  <a:pt x="0" y="34552"/>
                </a:lnTo>
                <a:lnTo>
                  <a:pt x="794" y="38116"/>
                </a:lnTo>
                <a:lnTo>
                  <a:pt x="3792" y="44193"/>
                </a:lnTo>
                <a:lnTo>
                  <a:pt x="13736" y="55868"/>
                </a:lnTo>
                <a:lnTo>
                  <a:pt x="18011" y="62666"/>
                </a:lnTo>
                <a:lnTo>
                  <a:pt x="19151" y="65590"/>
                </a:lnTo>
                <a:lnTo>
                  <a:pt x="28341" y="77290"/>
                </a:lnTo>
                <a:lnTo>
                  <a:pt x="39964" y="100375"/>
                </a:lnTo>
                <a:lnTo>
                  <a:pt x="49904" y="123162"/>
                </a:lnTo>
                <a:lnTo>
                  <a:pt x="57120" y="143384"/>
                </a:lnTo>
                <a:lnTo>
                  <a:pt x="66669" y="171551"/>
                </a:lnTo>
                <a:lnTo>
                  <a:pt x="73552" y="187899"/>
                </a:lnTo>
                <a:lnTo>
                  <a:pt x="81902" y="204954"/>
                </a:lnTo>
                <a:lnTo>
                  <a:pt x="90905" y="220472"/>
                </a:lnTo>
                <a:lnTo>
                  <a:pt x="100198" y="235306"/>
                </a:lnTo>
                <a:lnTo>
                  <a:pt x="109620" y="250631"/>
                </a:lnTo>
                <a:lnTo>
                  <a:pt x="119099" y="268025"/>
                </a:lnTo>
                <a:lnTo>
                  <a:pt x="129568" y="291875"/>
                </a:lnTo>
                <a:lnTo>
                  <a:pt x="137226" y="308845"/>
                </a:lnTo>
                <a:lnTo>
                  <a:pt x="150462" y="336249"/>
                </a:lnTo>
                <a:lnTo>
                  <a:pt x="159740" y="354232"/>
                </a:lnTo>
                <a:lnTo>
                  <a:pt x="173890" y="378537"/>
                </a:lnTo>
                <a:lnTo>
                  <a:pt x="183382" y="396309"/>
                </a:lnTo>
                <a:lnTo>
                  <a:pt x="211934" y="452527"/>
                </a:lnTo>
                <a:lnTo>
                  <a:pt x="221457" y="473644"/>
                </a:lnTo>
                <a:lnTo>
                  <a:pt x="231776" y="495465"/>
                </a:lnTo>
                <a:lnTo>
                  <a:pt x="237861" y="505729"/>
                </a:lnTo>
                <a:lnTo>
                  <a:pt x="244299" y="515746"/>
                </a:lnTo>
                <a:lnTo>
                  <a:pt x="255686" y="535343"/>
                </a:lnTo>
                <a:lnTo>
                  <a:pt x="266038" y="554637"/>
                </a:lnTo>
                <a:lnTo>
                  <a:pt x="275931" y="573795"/>
                </a:lnTo>
                <a:lnTo>
                  <a:pt x="283502" y="590776"/>
                </a:lnTo>
                <a:lnTo>
                  <a:pt x="291101" y="607055"/>
                </a:lnTo>
                <a:lnTo>
                  <a:pt x="302416" y="624873"/>
                </a:lnTo>
                <a:lnTo>
                  <a:pt x="314589" y="648962"/>
                </a:lnTo>
                <a:lnTo>
                  <a:pt x="322644" y="663871"/>
                </a:lnTo>
                <a:lnTo>
                  <a:pt x="333988" y="685653"/>
                </a:lnTo>
                <a:lnTo>
                  <a:pt x="340527" y="699228"/>
                </a:lnTo>
                <a:lnTo>
                  <a:pt x="352339" y="716590"/>
                </a:lnTo>
                <a:lnTo>
                  <a:pt x="363844" y="741271"/>
                </a:lnTo>
                <a:lnTo>
                  <a:pt x="373760" y="761668"/>
                </a:lnTo>
                <a:lnTo>
                  <a:pt x="380972" y="772397"/>
                </a:lnTo>
                <a:lnTo>
                  <a:pt x="391493" y="784269"/>
                </a:lnTo>
                <a:lnTo>
                  <a:pt x="391964" y="785577"/>
                </a:lnTo>
                <a:lnTo>
                  <a:pt x="392870" y="792622"/>
                </a:lnTo>
                <a:lnTo>
                  <a:pt x="385763" y="7858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9"/>
          <p:cNvSpPr/>
          <p:nvPr/>
        </p:nvSpPr>
        <p:spPr>
          <a:xfrm>
            <a:off x="1921668" y="1357312"/>
            <a:ext cx="442914" cy="1021557"/>
          </a:xfrm>
          <a:custGeom>
            <a:avLst/>
            <a:gdLst/>
            <a:ahLst/>
            <a:cxnLst/>
            <a:rect l="0" t="0" r="0" b="0"/>
            <a:pathLst>
              <a:path w="442914" h="1021557">
                <a:moveTo>
                  <a:pt x="442913" y="0"/>
                </a:moveTo>
                <a:lnTo>
                  <a:pt x="429913" y="0"/>
                </a:lnTo>
                <a:lnTo>
                  <a:pt x="427081" y="2117"/>
                </a:lnTo>
                <a:lnTo>
                  <a:pt x="425214" y="3792"/>
                </a:lnTo>
                <a:lnTo>
                  <a:pt x="408721" y="27202"/>
                </a:lnTo>
                <a:lnTo>
                  <a:pt x="397504" y="44572"/>
                </a:lnTo>
                <a:lnTo>
                  <a:pt x="384084" y="71775"/>
                </a:lnTo>
                <a:lnTo>
                  <a:pt x="370978" y="92969"/>
                </a:lnTo>
                <a:lnTo>
                  <a:pt x="366381" y="100079"/>
                </a:lnTo>
                <a:lnTo>
                  <a:pt x="356119" y="129048"/>
                </a:lnTo>
                <a:lnTo>
                  <a:pt x="344259" y="158975"/>
                </a:lnTo>
                <a:lnTo>
                  <a:pt x="335302" y="182574"/>
                </a:lnTo>
                <a:lnTo>
                  <a:pt x="326030" y="208144"/>
                </a:lnTo>
                <a:lnTo>
                  <a:pt x="311884" y="245646"/>
                </a:lnTo>
                <a:lnTo>
                  <a:pt x="302392" y="272689"/>
                </a:lnTo>
                <a:lnTo>
                  <a:pt x="290766" y="302699"/>
                </a:lnTo>
                <a:lnTo>
                  <a:pt x="278454" y="334558"/>
                </a:lnTo>
                <a:lnTo>
                  <a:pt x="272949" y="350832"/>
                </a:lnTo>
                <a:lnTo>
                  <a:pt x="267691" y="367238"/>
                </a:lnTo>
                <a:lnTo>
                  <a:pt x="255499" y="398167"/>
                </a:lnTo>
                <a:lnTo>
                  <a:pt x="228269" y="460621"/>
                </a:lnTo>
                <a:lnTo>
                  <a:pt x="222029" y="476943"/>
                </a:lnTo>
                <a:lnTo>
                  <a:pt x="216282" y="493381"/>
                </a:lnTo>
                <a:lnTo>
                  <a:pt x="205663" y="526461"/>
                </a:lnTo>
                <a:lnTo>
                  <a:pt x="195652" y="559685"/>
                </a:lnTo>
                <a:lnTo>
                  <a:pt x="189966" y="576323"/>
                </a:lnTo>
                <a:lnTo>
                  <a:pt x="183794" y="592972"/>
                </a:lnTo>
                <a:lnTo>
                  <a:pt x="177298" y="609627"/>
                </a:lnTo>
                <a:lnTo>
                  <a:pt x="165847" y="640833"/>
                </a:lnTo>
                <a:lnTo>
                  <a:pt x="154673" y="671371"/>
                </a:lnTo>
                <a:lnTo>
                  <a:pt x="135787" y="719007"/>
                </a:lnTo>
                <a:lnTo>
                  <a:pt x="124908" y="748978"/>
                </a:lnTo>
                <a:lnTo>
                  <a:pt x="104989" y="806229"/>
                </a:lnTo>
                <a:lnTo>
                  <a:pt x="90551" y="844338"/>
                </a:lnTo>
                <a:lnTo>
                  <a:pt x="80991" y="868709"/>
                </a:lnTo>
                <a:lnTo>
                  <a:pt x="71450" y="890653"/>
                </a:lnTo>
                <a:lnTo>
                  <a:pt x="61918" y="910990"/>
                </a:lnTo>
                <a:lnTo>
                  <a:pt x="52390" y="930611"/>
                </a:lnTo>
                <a:lnTo>
                  <a:pt x="42864" y="947799"/>
                </a:lnTo>
                <a:lnTo>
                  <a:pt x="30692" y="968746"/>
                </a:lnTo>
                <a:lnTo>
                  <a:pt x="16948" y="994993"/>
                </a:lnTo>
                <a:lnTo>
                  <a:pt x="12031" y="1004724"/>
                </a:lnTo>
                <a:lnTo>
                  <a:pt x="9608" y="1007953"/>
                </a:lnTo>
                <a:lnTo>
                  <a:pt x="7199" y="1010106"/>
                </a:lnTo>
                <a:lnTo>
                  <a:pt x="4800" y="1011542"/>
                </a:lnTo>
                <a:lnTo>
                  <a:pt x="3200" y="1013292"/>
                </a:lnTo>
                <a:lnTo>
                  <a:pt x="2133" y="1015253"/>
                </a:lnTo>
                <a:lnTo>
                  <a:pt x="0" y="10215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0"/>
          <p:cNvSpPr/>
          <p:nvPr/>
        </p:nvSpPr>
        <p:spPr>
          <a:xfrm>
            <a:off x="2378868" y="2578902"/>
            <a:ext cx="235745" cy="28567"/>
          </a:xfrm>
          <a:custGeom>
            <a:avLst/>
            <a:gdLst/>
            <a:ahLst/>
            <a:cxnLst/>
            <a:rect l="0" t="0" r="0" b="0"/>
            <a:pathLst>
              <a:path w="235745" h="28567">
                <a:moveTo>
                  <a:pt x="0" y="28566"/>
                </a:moveTo>
                <a:lnTo>
                  <a:pt x="21760" y="28566"/>
                </a:lnTo>
                <a:lnTo>
                  <a:pt x="24825" y="27773"/>
                </a:lnTo>
                <a:lnTo>
                  <a:pt x="27663" y="26450"/>
                </a:lnTo>
                <a:lnTo>
                  <a:pt x="30348" y="24774"/>
                </a:lnTo>
                <a:lnTo>
                  <a:pt x="33726" y="23657"/>
                </a:lnTo>
                <a:lnTo>
                  <a:pt x="37565" y="22912"/>
                </a:lnTo>
                <a:lnTo>
                  <a:pt x="41712" y="22415"/>
                </a:lnTo>
                <a:lnTo>
                  <a:pt x="46065" y="21291"/>
                </a:lnTo>
                <a:lnTo>
                  <a:pt x="50554" y="19747"/>
                </a:lnTo>
                <a:lnTo>
                  <a:pt x="55134" y="17924"/>
                </a:lnTo>
                <a:lnTo>
                  <a:pt x="59775" y="16709"/>
                </a:lnTo>
                <a:lnTo>
                  <a:pt x="64456" y="15899"/>
                </a:lnTo>
                <a:lnTo>
                  <a:pt x="69165" y="15359"/>
                </a:lnTo>
                <a:lnTo>
                  <a:pt x="73891" y="14205"/>
                </a:lnTo>
                <a:lnTo>
                  <a:pt x="78630" y="12642"/>
                </a:lnTo>
                <a:lnTo>
                  <a:pt x="83376" y="10806"/>
                </a:lnTo>
                <a:lnTo>
                  <a:pt x="88128" y="9583"/>
                </a:lnTo>
                <a:lnTo>
                  <a:pt x="92883" y="8767"/>
                </a:lnTo>
                <a:lnTo>
                  <a:pt x="97641" y="8223"/>
                </a:lnTo>
                <a:lnTo>
                  <a:pt x="102400" y="7067"/>
                </a:lnTo>
                <a:lnTo>
                  <a:pt x="107161" y="5502"/>
                </a:lnTo>
                <a:lnTo>
                  <a:pt x="111922" y="3665"/>
                </a:lnTo>
                <a:lnTo>
                  <a:pt x="116683" y="2440"/>
                </a:lnTo>
                <a:lnTo>
                  <a:pt x="121445" y="1624"/>
                </a:lnTo>
                <a:lnTo>
                  <a:pt x="126207" y="1080"/>
                </a:lnTo>
                <a:lnTo>
                  <a:pt x="131763" y="717"/>
                </a:lnTo>
                <a:lnTo>
                  <a:pt x="137849" y="475"/>
                </a:lnTo>
                <a:lnTo>
                  <a:pt x="157140" y="87"/>
                </a:lnTo>
                <a:lnTo>
                  <a:pt x="183563" y="0"/>
                </a:lnTo>
                <a:lnTo>
                  <a:pt x="187463" y="791"/>
                </a:lnTo>
                <a:lnTo>
                  <a:pt x="190857" y="2112"/>
                </a:lnTo>
                <a:lnTo>
                  <a:pt x="193913" y="3786"/>
                </a:lnTo>
                <a:lnTo>
                  <a:pt x="196744" y="4902"/>
                </a:lnTo>
                <a:lnTo>
                  <a:pt x="199425" y="5647"/>
                </a:lnTo>
                <a:lnTo>
                  <a:pt x="204521" y="6474"/>
                </a:lnTo>
                <a:lnTo>
                  <a:pt x="211852" y="6939"/>
                </a:lnTo>
                <a:lnTo>
                  <a:pt x="220035" y="7109"/>
                </a:lnTo>
                <a:lnTo>
                  <a:pt x="235744" y="71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1"/>
          <p:cNvSpPr/>
          <p:nvPr/>
        </p:nvSpPr>
        <p:spPr>
          <a:xfrm>
            <a:off x="2678906" y="2493168"/>
            <a:ext cx="100013" cy="264320"/>
          </a:xfrm>
          <a:custGeom>
            <a:avLst/>
            <a:gdLst/>
            <a:ahLst/>
            <a:cxnLst/>
            <a:rect l="0" t="0" r="0" b="0"/>
            <a:pathLst>
              <a:path w="100013" h="264320">
                <a:moveTo>
                  <a:pt x="0" y="0"/>
                </a:moveTo>
                <a:lnTo>
                  <a:pt x="6151" y="0"/>
                </a:lnTo>
                <a:lnTo>
                  <a:pt x="6482" y="794"/>
                </a:lnTo>
                <a:lnTo>
                  <a:pt x="6849" y="3793"/>
                </a:lnTo>
                <a:lnTo>
                  <a:pt x="7741" y="4910"/>
                </a:lnTo>
                <a:lnTo>
                  <a:pt x="9130" y="5655"/>
                </a:lnTo>
                <a:lnTo>
                  <a:pt x="10849" y="6151"/>
                </a:lnTo>
                <a:lnTo>
                  <a:pt x="11995" y="7276"/>
                </a:lnTo>
                <a:lnTo>
                  <a:pt x="12759" y="8819"/>
                </a:lnTo>
                <a:lnTo>
                  <a:pt x="14402" y="13445"/>
                </a:lnTo>
                <a:lnTo>
                  <a:pt x="15951" y="16901"/>
                </a:lnTo>
                <a:lnTo>
                  <a:pt x="17778" y="20792"/>
                </a:lnTo>
                <a:lnTo>
                  <a:pt x="19789" y="24180"/>
                </a:lnTo>
                <a:lnTo>
                  <a:pt x="21924" y="27233"/>
                </a:lnTo>
                <a:lnTo>
                  <a:pt x="24141" y="30062"/>
                </a:lnTo>
                <a:lnTo>
                  <a:pt x="26412" y="33535"/>
                </a:lnTo>
                <a:lnTo>
                  <a:pt x="28721" y="37438"/>
                </a:lnTo>
                <a:lnTo>
                  <a:pt x="31053" y="41628"/>
                </a:lnTo>
                <a:lnTo>
                  <a:pt x="32608" y="46008"/>
                </a:lnTo>
                <a:lnTo>
                  <a:pt x="33645" y="50516"/>
                </a:lnTo>
                <a:lnTo>
                  <a:pt x="34336" y="55109"/>
                </a:lnTo>
                <a:lnTo>
                  <a:pt x="34797" y="59758"/>
                </a:lnTo>
                <a:lnTo>
                  <a:pt x="35104" y="64445"/>
                </a:lnTo>
                <a:lnTo>
                  <a:pt x="35309" y="69157"/>
                </a:lnTo>
                <a:lnTo>
                  <a:pt x="36239" y="73886"/>
                </a:lnTo>
                <a:lnTo>
                  <a:pt x="37653" y="78626"/>
                </a:lnTo>
                <a:lnTo>
                  <a:pt x="39390" y="83374"/>
                </a:lnTo>
                <a:lnTo>
                  <a:pt x="40547" y="88920"/>
                </a:lnTo>
                <a:lnTo>
                  <a:pt x="41319" y="94999"/>
                </a:lnTo>
                <a:lnTo>
                  <a:pt x="41833" y="101433"/>
                </a:lnTo>
                <a:lnTo>
                  <a:pt x="43764" y="107309"/>
                </a:lnTo>
                <a:lnTo>
                  <a:pt x="46638" y="112815"/>
                </a:lnTo>
                <a:lnTo>
                  <a:pt x="50142" y="118073"/>
                </a:lnTo>
                <a:lnTo>
                  <a:pt x="52478" y="123165"/>
                </a:lnTo>
                <a:lnTo>
                  <a:pt x="54035" y="128148"/>
                </a:lnTo>
                <a:lnTo>
                  <a:pt x="55074" y="133057"/>
                </a:lnTo>
                <a:lnTo>
                  <a:pt x="56559" y="137917"/>
                </a:lnTo>
                <a:lnTo>
                  <a:pt x="58343" y="142745"/>
                </a:lnTo>
                <a:lnTo>
                  <a:pt x="60327" y="147551"/>
                </a:lnTo>
                <a:lnTo>
                  <a:pt x="62443" y="152342"/>
                </a:lnTo>
                <a:lnTo>
                  <a:pt x="66911" y="161900"/>
                </a:lnTo>
                <a:lnTo>
                  <a:pt x="68420" y="167464"/>
                </a:lnTo>
                <a:lnTo>
                  <a:pt x="69425" y="173556"/>
                </a:lnTo>
                <a:lnTo>
                  <a:pt x="70096" y="179998"/>
                </a:lnTo>
                <a:lnTo>
                  <a:pt x="71337" y="185880"/>
                </a:lnTo>
                <a:lnTo>
                  <a:pt x="72958" y="191389"/>
                </a:lnTo>
                <a:lnTo>
                  <a:pt x="74832" y="196649"/>
                </a:lnTo>
                <a:lnTo>
                  <a:pt x="76915" y="204610"/>
                </a:lnTo>
                <a:lnTo>
                  <a:pt x="77840" y="211588"/>
                </a:lnTo>
                <a:lnTo>
                  <a:pt x="78087" y="215671"/>
                </a:lnTo>
                <a:lnTo>
                  <a:pt x="78252" y="219981"/>
                </a:lnTo>
                <a:lnTo>
                  <a:pt x="79155" y="224442"/>
                </a:lnTo>
                <a:lnTo>
                  <a:pt x="80551" y="229003"/>
                </a:lnTo>
                <a:lnTo>
                  <a:pt x="82276" y="233631"/>
                </a:lnTo>
                <a:lnTo>
                  <a:pt x="84192" y="240890"/>
                </a:lnTo>
                <a:lnTo>
                  <a:pt x="84703" y="243937"/>
                </a:lnTo>
                <a:lnTo>
                  <a:pt x="87387" y="249440"/>
                </a:lnTo>
                <a:lnTo>
                  <a:pt x="89214" y="252018"/>
                </a:lnTo>
                <a:lnTo>
                  <a:pt x="91226" y="253737"/>
                </a:lnTo>
                <a:lnTo>
                  <a:pt x="93361" y="254883"/>
                </a:lnTo>
                <a:lnTo>
                  <a:pt x="95578" y="255647"/>
                </a:lnTo>
                <a:lnTo>
                  <a:pt x="97056" y="256950"/>
                </a:lnTo>
                <a:lnTo>
                  <a:pt x="98042" y="258613"/>
                </a:lnTo>
                <a:lnTo>
                  <a:pt x="100012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2"/>
          <p:cNvSpPr/>
          <p:nvPr/>
        </p:nvSpPr>
        <p:spPr>
          <a:xfrm>
            <a:off x="2893218" y="2479876"/>
            <a:ext cx="178595" cy="256181"/>
          </a:xfrm>
          <a:custGeom>
            <a:avLst/>
            <a:gdLst/>
            <a:ahLst/>
            <a:cxnLst/>
            <a:rect l="0" t="0" r="0" b="0"/>
            <a:pathLst>
              <a:path w="178595" h="256181">
                <a:moveTo>
                  <a:pt x="0" y="20436"/>
                </a:moveTo>
                <a:lnTo>
                  <a:pt x="0" y="13318"/>
                </a:lnTo>
                <a:lnTo>
                  <a:pt x="3793" y="13300"/>
                </a:lnTo>
                <a:lnTo>
                  <a:pt x="5704" y="12504"/>
                </a:lnTo>
                <a:lnTo>
                  <a:pt x="9943" y="9502"/>
                </a:lnTo>
                <a:lnTo>
                  <a:pt x="12979" y="8384"/>
                </a:lnTo>
                <a:lnTo>
                  <a:pt x="16590" y="7639"/>
                </a:lnTo>
                <a:lnTo>
                  <a:pt x="20585" y="7142"/>
                </a:lnTo>
                <a:lnTo>
                  <a:pt x="24042" y="6811"/>
                </a:lnTo>
                <a:lnTo>
                  <a:pt x="27141" y="6590"/>
                </a:lnTo>
                <a:lnTo>
                  <a:pt x="30000" y="6443"/>
                </a:lnTo>
                <a:lnTo>
                  <a:pt x="37411" y="6279"/>
                </a:lnTo>
                <a:lnTo>
                  <a:pt x="51311" y="6174"/>
                </a:lnTo>
                <a:lnTo>
                  <a:pt x="54845" y="5372"/>
                </a:lnTo>
                <a:lnTo>
                  <a:pt x="58788" y="4043"/>
                </a:lnTo>
                <a:lnTo>
                  <a:pt x="63005" y="2364"/>
                </a:lnTo>
                <a:lnTo>
                  <a:pt x="66610" y="1244"/>
                </a:lnTo>
                <a:lnTo>
                  <a:pt x="69806" y="498"/>
                </a:lnTo>
                <a:lnTo>
                  <a:pt x="72731" y="0"/>
                </a:lnTo>
                <a:lnTo>
                  <a:pt x="76269" y="462"/>
                </a:lnTo>
                <a:lnTo>
                  <a:pt x="80215" y="1564"/>
                </a:lnTo>
                <a:lnTo>
                  <a:pt x="84433" y="3092"/>
                </a:lnTo>
                <a:lnTo>
                  <a:pt x="88039" y="4111"/>
                </a:lnTo>
                <a:lnTo>
                  <a:pt x="91236" y="4790"/>
                </a:lnTo>
                <a:lnTo>
                  <a:pt x="94162" y="5243"/>
                </a:lnTo>
                <a:lnTo>
                  <a:pt x="99529" y="5746"/>
                </a:lnTo>
                <a:lnTo>
                  <a:pt x="102072" y="5880"/>
                </a:lnTo>
                <a:lnTo>
                  <a:pt x="104560" y="6763"/>
                </a:lnTo>
                <a:lnTo>
                  <a:pt x="109442" y="9861"/>
                </a:lnTo>
                <a:lnTo>
                  <a:pt x="114258" y="13884"/>
                </a:lnTo>
                <a:lnTo>
                  <a:pt x="119044" y="18318"/>
                </a:lnTo>
                <a:lnTo>
                  <a:pt x="126201" y="25276"/>
                </a:lnTo>
                <a:lnTo>
                  <a:pt x="130967" y="29996"/>
                </a:lnTo>
                <a:lnTo>
                  <a:pt x="132555" y="33159"/>
                </a:lnTo>
                <a:lnTo>
                  <a:pt x="134320" y="40907"/>
                </a:lnTo>
                <a:lnTo>
                  <a:pt x="133997" y="44402"/>
                </a:lnTo>
                <a:lnTo>
                  <a:pt x="132987" y="47526"/>
                </a:lnTo>
                <a:lnTo>
                  <a:pt x="131521" y="50402"/>
                </a:lnTo>
                <a:lnTo>
                  <a:pt x="129892" y="57831"/>
                </a:lnTo>
                <a:lnTo>
                  <a:pt x="129457" y="62035"/>
                </a:lnTo>
                <a:lnTo>
                  <a:pt x="128373" y="66425"/>
                </a:lnTo>
                <a:lnTo>
                  <a:pt x="126857" y="70939"/>
                </a:lnTo>
                <a:lnTo>
                  <a:pt x="125053" y="75536"/>
                </a:lnTo>
                <a:lnTo>
                  <a:pt x="123056" y="80188"/>
                </a:lnTo>
                <a:lnTo>
                  <a:pt x="118721" y="89590"/>
                </a:lnTo>
                <a:lnTo>
                  <a:pt x="111818" y="103809"/>
                </a:lnTo>
                <a:lnTo>
                  <a:pt x="108677" y="108562"/>
                </a:lnTo>
                <a:lnTo>
                  <a:pt x="104995" y="113318"/>
                </a:lnTo>
                <a:lnTo>
                  <a:pt x="100953" y="118076"/>
                </a:lnTo>
                <a:lnTo>
                  <a:pt x="97464" y="122836"/>
                </a:lnTo>
                <a:lnTo>
                  <a:pt x="94345" y="127596"/>
                </a:lnTo>
                <a:lnTo>
                  <a:pt x="91472" y="132357"/>
                </a:lnTo>
                <a:lnTo>
                  <a:pt x="88763" y="137119"/>
                </a:lnTo>
                <a:lnTo>
                  <a:pt x="83636" y="146643"/>
                </a:lnTo>
                <a:lnTo>
                  <a:pt x="78711" y="154051"/>
                </a:lnTo>
                <a:lnTo>
                  <a:pt x="73877" y="160783"/>
                </a:lnTo>
                <a:lnTo>
                  <a:pt x="71476" y="164801"/>
                </a:lnTo>
                <a:lnTo>
                  <a:pt x="69082" y="169067"/>
                </a:lnTo>
                <a:lnTo>
                  <a:pt x="65899" y="173498"/>
                </a:lnTo>
                <a:lnTo>
                  <a:pt x="62189" y="178040"/>
                </a:lnTo>
                <a:lnTo>
                  <a:pt x="54627" y="186526"/>
                </a:lnTo>
                <a:lnTo>
                  <a:pt x="48621" y="192943"/>
                </a:lnTo>
                <a:lnTo>
                  <a:pt x="43305" y="200558"/>
                </a:lnTo>
                <a:lnTo>
                  <a:pt x="39091" y="208440"/>
                </a:lnTo>
                <a:lnTo>
                  <a:pt x="37218" y="214589"/>
                </a:lnTo>
                <a:lnTo>
                  <a:pt x="34268" y="219968"/>
                </a:lnTo>
                <a:lnTo>
                  <a:pt x="32371" y="222514"/>
                </a:lnTo>
                <a:lnTo>
                  <a:pt x="30312" y="224211"/>
                </a:lnTo>
                <a:lnTo>
                  <a:pt x="28146" y="225342"/>
                </a:lnTo>
                <a:lnTo>
                  <a:pt x="25907" y="226096"/>
                </a:lnTo>
                <a:lnTo>
                  <a:pt x="24415" y="227393"/>
                </a:lnTo>
                <a:lnTo>
                  <a:pt x="23421" y="229051"/>
                </a:lnTo>
                <a:lnTo>
                  <a:pt x="22316" y="233010"/>
                </a:lnTo>
                <a:lnTo>
                  <a:pt x="21509" y="241008"/>
                </a:lnTo>
                <a:lnTo>
                  <a:pt x="21435" y="248009"/>
                </a:lnTo>
                <a:lnTo>
                  <a:pt x="26342" y="253743"/>
                </a:lnTo>
                <a:lnTo>
                  <a:pt x="27583" y="255097"/>
                </a:lnTo>
                <a:lnTo>
                  <a:pt x="28707" y="255458"/>
                </a:lnTo>
                <a:lnTo>
                  <a:pt x="34082" y="255966"/>
                </a:lnTo>
                <a:lnTo>
                  <a:pt x="38431" y="256085"/>
                </a:lnTo>
                <a:lnTo>
                  <a:pt x="146159" y="256180"/>
                </a:lnTo>
                <a:lnTo>
                  <a:pt x="148240" y="255386"/>
                </a:lnTo>
                <a:lnTo>
                  <a:pt x="152668" y="252388"/>
                </a:lnTo>
                <a:lnTo>
                  <a:pt x="157282" y="250525"/>
                </a:lnTo>
                <a:lnTo>
                  <a:pt x="161978" y="249698"/>
                </a:lnTo>
                <a:lnTo>
                  <a:pt x="166711" y="249330"/>
                </a:lnTo>
                <a:lnTo>
                  <a:pt x="171461" y="249167"/>
                </a:lnTo>
                <a:lnTo>
                  <a:pt x="178594" y="2490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3"/>
          <p:cNvSpPr/>
          <p:nvPr/>
        </p:nvSpPr>
        <p:spPr>
          <a:xfrm>
            <a:off x="3193256" y="2536033"/>
            <a:ext cx="200026" cy="21430"/>
          </a:xfrm>
          <a:custGeom>
            <a:avLst/>
            <a:gdLst/>
            <a:ahLst/>
            <a:cxnLst/>
            <a:rect l="0" t="0" r="0" b="0"/>
            <a:pathLst>
              <a:path w="200026" h="21430">
                <a:moveTo>
                  <a:pt x="0" y="21429"/>
                </a:moveTo>
                <a:lnTo>
                  <a:pt x="16792" y="21429"/>
                </a:lnTo>
                <a:lnTo>
                  <a:pt x="19926" y="20635"/>
                </a:lnTo>
                <a:lnTo>
                  <a:pt x="23603" y="19312"/>
                </a:lnTo>
                <a:lnTo>
                  <a:pt x="27641" y="17637"/>
                </a:lnTo>
                <a:lnTo>
                  <a:pt x="31921" y="16519"/>
                </a:lnTo>
                <a:lnTo>
                  <a:pt x="36362" y="15775"/>
                </a:lnTo>
                <a:lnTo>
                  <a:pt x="40910" y="15278"/>
                </a:lnTo>
                <a:lnTo>
                  <a:pt x="45530" y="14947"/>
                </a:lnTo>
                <a:lnTo>
                  <a:pt x="50197" y="14727"/>
                </a:lnTo>
                <a:lnTo>
                  <a:pt x="60409" y="14481"/>
                </a:lnTo>
                <a:lnTo>
                  <a:pt x="72886" y="14372"/>
                </a:lnTo>
                <a:lnTo>
                  <a:pt x="77959" y="13550"/>
                </a:lnTo>
                <a:lnTo>
                  <a:pt x="82135" y="12207"/>
                </a:lnTo>
                <a:lnTo>
                  <a:pt x="85713" y="10519"/>
                </a:lnTo>
                <a:lnTo>
                  <a:pt x="90479" y="9393"/>
                </a:lnTo>
                <a:lnTo>
                  <a:pt x="96038" y="8643"/>
                </a:lnTo>
                <a:lnTo>
                  <a:pt x="102126" y="8142"/>
                </a:lnTo>
                <a:lnTo>
                  <a:pt x="107771" y="7809"/>
                </a:lnTo>
                <a:lnTo>
                  <a:pt x="118277" y="7438"/>
                </a:lnTo>
                <a:lnTo>
                  <a:pt x="133117" y="7229"/>
                </a:lnTo>
                <a:lnTo>
                  <a:pt x="137957" y="6406"/>
                </a:lnTo>
                <a:lnTo>
                  <a:pt x="142771" y="5064"/>
                </a:lnTo>
                <a:lnTo>
                  <a:pt x="147568" y="3375"/>
                </a:lnTo>
                <a:lnTo>
                  <a:pt x="151560" y="2249"/>
                </a:lnTo>
                <a:lnTo>
                  <a:pt x="155015" y="1499"/>
                </a:lnTo>
                <a:lnTo>
                  <a:pt x="158112" y="998"/>
                </a:lnTo>
                <a:lnTo>
                  <a:pt x="161764" y="665"/>
                </a:lnTo>
                <a:lnTo>
                  <a:pt x="165787" y="442"/>
                </a:lnTo>
                <a:lnTo>
                  <a:pt x="173695" y="195"/>
                </a:lnTo>
                <a:lnTo>
                  <a:pt x="185240" y="37"/>
                </a:lnTo>
                <a:lnTo>
                  <a:pt x="198585" y="0"/>
                </a:lnTo>
                <a:lnTo>
                  <a:pt x="199065" y="793"/>
                </a:lnTo>
                <a:lnTo>
                  <a:pt x="199384" y="2115"/>
                </a:lnTo>
                <a:lnTo>
                  <a:pt x="200025" y="71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4"/>
          <p:cNvSpPr/>
          <p:nvPr/>
        </p:nvSpPr>
        <p:spPr>
          <a:xfrm>
            <a:off x="3186112" y="2628900"/>
            <a:ext cx="207170" cy="28576"/>
          </a:xfrm>
          <a:custGeom>
            <a:avLst/>
            <a:gdLst/>
            <a:ahLst/>
            <a:cxnLst/>
            <a:rect l="0" t="0" r="0" b="0"/>
            <a:pathLst>
              <a:path w="207170" h="28576">
                <a:moveTo>
                  <a:pt x="0" y="28575"/>
                </a:moveTo>
                <a:lnTo>
                  <a:pt x="30000" y="28575"/>
                </a:lnTo>
                <a:lnTo>
                  <a:pt x="34287" y="27781"/>
                </a:lnTo>
                <a:lnTo>
                  <a:pt x="39527" y="26458"/>
                </a:lnTo>
                <a:lnTo>
                  <a:pt x="45401" y="24782"/>
                </a:lnTo>
                <a:lnTo>
                  <a:pt x="50905" y="23665"/>
                </a:lnTo>
                <a:lnTo>
                  <a:pt x="56162" y="22920"/>
                </a:lnTo>
                <a:lnTo>
                  <a:pt x="61254" y="22424"/>
                </a:lnTo>
                <a:lnTo>
                  <a:pt x="67030" y="22093"/>
                </a:lnTo>
                <a:lnTo>
                  <a:pt x="79797" y="21725"/>
                </a:lnTo>
                <a:lnTo>
                  <a:pt x="85742" y="20833"/>
                </a:lnTo>
                <a:lnTo>
                  <a:pt x="91292" y="19445"/>
                </a:lnTo>
                <a:lnTo>
                  <a:pt x="96581" y="17726"/>
                </a:lnTo>
                <a:lnTo>
                  <a:pt x="101693" y="16579"/>
                </a:lnTo>
                <a:lnTo>
                  <a:pt x="106689" y="15815"/>
                </a:lnTo>
                <a:lnTo>
                  <a:pt x="111608" y="15306"/>
                </a:lnTo>
                <a:lnTo>
                  <a:pt x="117268" y="14172"/>
                </a:lnTo>
                <a:lnTo>
                  <a:pt x="123422" y="12623"/>
                </a:lnTo>
                <a:lnTo>
                  <a:pt x="129906" y="10797"/>
                </a:lnTo>
                <a:lnTo>
                  <a:pt x="135817" y="9579"/>
                </a:lnTo>
                <a:lnTo>
                  <a:pt x="141344" y="8767"/>
                </a:lnTo>
                <a:lnTo>
                  <a:pt x="146617" y="8226"/>
                </a:lnTo>
                <a:lnTo>
                  <a:pt x="151720" y="7865"/>
                </a:lnTo>
                <a:lnTo>
                  <a:pt x="156709" y="7624"/>
                </a:lnTo>
                <a:lnTo>
                  <a:pt x="169199" y="7286"/>
                </a:lnTo>
                <a:lnTo>
                  <a:pt x="172331" y="7238"/>
                </a:lnTo>
                <a:lnTo>
                  <a:pt x="175212" y="6413"/>
                </a:lnTo>
                <a:lnTo>
                  <a:pt x="177927" y="5069"/>
                </a:lnTo>
                <a:lnTo>
                  <a:pt x="180530" y="3379"/>
                </a:lnTo>
                <a:lnTo>
                  <a:pt x="183060" y="2253"/>
                </a:lnTo>
                <a:lnTo>
                  <a:pt x="185540" y="1502"/>
                </a:lnTo>
                <a:lnTo>
                  <a:pt x="190412" y="667"/>
                </a:lnTo>
                <a:lnTo>
                  <a:pt x="195224" y="296"/>
                </a:lnTo>
                <a:lnTo>
                  <a:pt x="200008" y="131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5"/>
          <p:cNvSpPr/>
          <p:nvPr/>
        </p:nvSpPr>
        <p:spPr>
          <a:xfrm>
            <a:off x="3393281" y="2628900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6"/>
          <p:cNvSpPr/>
          <p:nvPr/>
        </p:nvSpPr>
        <p:spPr>
          <a:xfrm>
            <a:off x="3557587" y="2586037"/>
            <a:ext cx="192882" cy="20437"/>
          </a:xfrm>
          <a:custGeom>
            <a:avLst/>
            <a:gdLst/>
            <a:ahLst/>
            <a:cxnLst/>
            <a:rect l="0" t="0" r="0" b="0"/>
            <a:pathLst>
              <a:path w="192882" h="20437">
                <a:moveTo>
                  <a:pt x="0" y="0"/>
                </a:moveTo>
                <a:lnTo>
                  <a:pt x="3792" y="3792"/>
                </a:lnTo>
                <a:lnTo>
                  <a:pt x="5703" y="4910"/>
                </a:lnTo>
                <a:lnTo>
                  <a:pt x="7771" y="5654"/>
                </a:lnTo>
                <a:lnTo>
                  <a:pt x="9943" y="6151"/>
                </a:lnTo>
                <a:lnTo>
                  <a:pt x="14474" y="6702"/>
                </a:lnTo>
                <a:lnTo>
                  <a:pt x="19926" y="6948"/>
                </a:lnTo>
                <a:lnTo>
                  <a:pt x="36362" y="7105"/>
                </a:lnTo>
                <a:lnTo>
                  <a:pt x="51104" y="7136"/>
                </a:lnTo>
                <a:lnTo>
                  <a:pt x="55500" y="7932"/>
                </a:lnTo>
                <a:lnTo>
                  <a:pt x="60813" y="9257"/>
                </a:lnTo>
                <a:lnTo>
                  <a:pt x="66735" y="10934"/>
                </a:lnTo>
                <a:lnTo>
                  <a:pt x="71478" y="12052"/>
                </a:lnTo>
                <a:lnTo>
                  <a:pt x="75433" y="12797"/>
                </a:lnTo>
                <a:lnTo>
                  <a:pt x="78864" y="13294"/>
                </a:lnTo>
                <a:lnTo>
                  <a:pt x="82738" y="13625"/>
                </a:lnTo>
                <a:lnTo>
                  <a:pt x="86909" y="13846"/>
                </a:lnTo>
                <a:lnTo>
                  <a:pt x="91277" y="13993"/>
                </a:lnTo>
                <a:lnTo>
                  <a:pt x="117942" y="14249"/>
                </a:lnTo>
                <a:lnTo>
                  <a:pt x="121490" y="14262"/>
                </a:lnTo>
                <a:lnTo>
                  <a:pt x="126237" y="15064"/>
                </a:lnTo>
                <a:lnTo>
                  <a:pt x="131783" y="16393"/>
                </a:lnTo>
                <a:lnTo>
                  <a:pt x="137862" y="18072"/>
                </a:lnTo>
                <a:lnTo>
                  <a:pt x="142708" y="19192"/>
                </a:lnTo>
                <a:lnTo>
                  <a:pt x="146733" y="19938"/>
                </a:lnTo>
                <a:lnTo>
                  <a:pt x="150209" y="20436"/>
                </a:lnTo>
                <a:lnTo>
                  <a:pt x="154114" y="19974"/>
                </a:lnTo>
                <a:lnTo>
                  <a:pt x="158305" y="18872"/>
                </a:lnTo>
                <a:lnTo>
                  <a:pt x="162687" y="17344"/>
                </a:lnTo>
                <a:lnTo>
                  <a:pt x="167195" y="16325"/>
                </a:lnTo>
                <a:lnTo>
                  <a:pt x="171789" y="15646"/>
                </a:lnTo>
                <a:lnTo>
                  <a:pt x="176438" y="15193"/>
                </a:lnTo>
                <a:lnTo>
                  <a:pt x="180332" y="14891"/>
                </a:lnTo>
                <a:lnTo>
                  <a:pt x="183721" y="14690"/>
                </a:lnTo>
                <a:lnTo>
                  <a:pt x="192881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7"/>
          <p:cNvSpPr/>
          <p:nvPr/>
        </p:nvSpPr>
        <p:spPr>
          <a:xfrm>
            <a:off x="3814762" y="2550318"/>
            <a:ext cx="242790" cy="375224"/>
          </a:xfrm>
          <a:custGeom>
            <a:avLst/>
            <a:gdLst/>
            <a:ahLst/>
            <a:cxnLst/>
            <a:rect l="0" t="0" r="0" b="0"/>
            <a:pathLst>
              <a:path w="242790" h="375224">
                <a:moveTo>
                  <a:pt x="0" y="0"/>
                </a:moveTo>
                <a:lnTo>
                  <a:pt x="6850" y="0"/>
                </a:lnTo>
                <a:lnTo>
                  <a:pt x="12789" y="5704"/>
                </a:lnTo>
                <a:lnTo>
                  <a:pt x="17061" y="9943"/>
                </a:lnTo>
                <a:lnTo>
                  <a:pt x="18518" y="12185"/>
                </a:lnTo>
                <a:lnTo>
                  <a:pt x="21362" y="19133"/>
                </a:lnTo>
                <a:lnTo>
                  <a:pt x="26085" y="26219"/>
                </a:lnTo>
                <a:lnTo>
                  <a:pt x="27468" y="30968"/>
                </a:lnTo>
                <a:lnTo>
                  <a:pt x="28247" y="38104"/>
                </a:lnTo>
                <a:lnTo>
                  <a:pt x="29150" y="40484"/>
                </a:lnTo>
                <a:lnTo>
                  <a:pt x="32270" y="45245"/>
                </a:lnTo>
                <a:lnTo>
                  <a:pt x="38489" y="52388"/>
                </a:lnTo>
                <a:lnTo>
                  <a:pt x="39947" y="55563"/>
                </a:lnTo>
                <a:lnTo>
                  <a:pt x="42792" y="66822"/>
                </a:lnTo>
                <a:lnTo>
                  <a:pt x="46271" y="72826"/>
                </a:lnTo>
                <a:lnTo>
                  <a:pt x="52692" y="80669"/>
                </a:lnTo>
                <a:lnTo>
                  <a:pt x="59621" y="91812"/>
                </a:lnTo>
                <a:lnTo>
                  <a:pt x="66701" y="101375"/>
                </a:lnTo>
                <a:lnTo>
                  <a:pt x="73827" y="109236"/>
                </a:lnTo>
                <a:lnTo>
                  <a:pt x="76205" y="110924"/>
                </a:lnTo>
                <a:lnTo>
                  <a:pt x="80965" y="112800"/>
                </a:lnTo>
                <a:lnTo>
                  <a:pt x="87843" y="115750"/>
                </a:lnTo>
                <a:lnTo>
                  <a:pt x="95398" y="118913"/>
                </a:lnTo>
                <a:lnTo>
                  <a:pt x="101401" y="120319"/>
                </a:lnTo>
                <a:lnTo>
                  <a:pt x="106715" y="120944"/>
                </a:lnTo>
                <a:lnTo>
                  <a:pt x="112517" y="121222"/>
                </a:lnTo>
                <a:lnTo>
                  <a:pt x="124708" y="121378"/>
                </a:lnTo>
                <a:lnTo>
                  <a:pt x="133742" y="121415"/>
                </a:lnTo>
                <a:lnTo>
                  <a:pt x="137580" y="120631"/>
                </a:lnTo>
                <a:lnTo>
                  <a:pt x="146774" y="116529"/>
                </a:lnTo>
                <a:lnTo>
                  <a:pt x="152016" y="115291"/>
                </a:lnTo>
                <a:lnTo>
                  <a:pt x="159109" y="112624"/>
                </a:lnTo>
                <a:lnTo>
                  <a:pt x="163222" y="110801"/>
                </a:lnTo>
                <a:lnTo>
                  <a:pt x="169910" y="106660"/>
                </a:lnTo>
                <a:lnTo>
                  <a:pt x="172804" y="104444"/>
                </a:lnTo>
                <a:lnTo>
                  <a:pt x="178137" y="97749"/>
                </a:lnTo>
                <a:lnTo>
                  <a:pt x="185602" y="87171"/>
                </a:lnTo>
                <a:lnTo>
                  <a:pt x="192841" y="79010"/>
                </a:lnTo>
                <a:lnTo>
                  <a:pt x="195236" y="76486"/>
                </a:lnTo>
                <a:lnTo>
                  <a:pt x="196833" y="74009"/>
                </a:lnTo>
                <a:lnTo>
                  <a:pt x="201511" y="62215"/>
                </a:lnTo>
                <a:lnTo>
                  <a:pt x="204654" y="54639"/>
                </a:lnTo>
                <a:lnTo>
                  <a:pt x="206423" y="45911"/>
                </a:lnTo>
                <a:lnTo>
                  <a:pt x="206838" y="40778"/>
                </a:lnTo>
                <a:lnTo>
                  <a:pt x="206154" y="38298"/>
                </a:lnTo>
                <a:lnTo>
                  <a:pt x="202194" y="31015"/>
                </a:lnTo>
                <a:lnTo>
                  <a:pt x="199874" y="23830"/>
                </a:lnTo>
                <a:lnTo>
                  <a:pt x="195306" y="16674"/>
                </a:lnTo>
                <a:lnTo>
                  <a:pt x="192806" y="9527"/>
                </a:lnTo>
                <a:lnTo>
                  <a:pt x="186060" y="418"/>
                </a:lnTo>
                <a:lnTo>
                  <a:pt x="178896" y="11"/>
                </a:lnTo>
                <a:lnTo>
                  <a:pt x="178620" y="6152"/>
                </a:lnTo>
                <a:lnTo>
                  <a:pt x="182394" y="10643"/>
                </a:lnTo>
                <a:lnTo>
                  <a:pt x="183509" y="13445"/>
                </a:lnTo>
                <a:lnTo>
                  <a:pt x="185077" y="24180"/>
                </a:lnTo>
                <a:lnTo>
                  <a:pt x="185444" y="30062"/>
                </a:lnTo>
                <a:lnTo>
                  <a:pt x="189443" y="41628"/>
                </a:lnTo>
                <a:lnTo>
                  <a:pt x="193470" y="50516"/>
                </a:lnTo>
                <a:lnTo>
                  <a:pt x="202523" y="69157"/>
                </a:lnTo>
                <a:lnTo>
                  <a:pt x="209584" y="83374"/>
                </a:lnTo>
                <a:lnTo>
                  <a:pt x="214328" y="94999"/>
                </a:lnTo>
                <a:lnTo>
                  <a:pt x="216704" y="101433"/>
                </a:lnTo>
                <a:lnTo>
                  <a:pt x="221461" y="112815"/>
                </a:lnTo>
                <a:lnTo>
                  <a:pt x="226221" y="123959"/>
                </a:lnTo>
                <a:lnTo>
                  <a:pt x="230982" y="136849"/>
                </a:lnTo>
                <a:lnTo>
                  <a:pt x="233628" y="148399"/>
                </a:lnTo>
                <a:lnTo>
                  <a:pt x="235597" y="159618"/>
                </a:lnTo>
                <a:lnTo>
                  <a:pt x="237234" y="165943"/>
                </a:lnTo>
                <a:lnTo>
                  <a:pt x="239118" y="172541"/>
                </a:lnTo>
                <a:lnTo>
                  <a:pt x="240375" y="179321"/>
                </a:lnTo>
                <a:lnTo>
                  <a:pt x="241212" y="186223"/>
                </a:lnTo>
                <a:lnTo>
                  <a:pt x="241771" y="193205"/>
                </a:lnTo>
                <a:lnTo>
                  <a:pt x="242143" y="201035"/>
                </a:lnTo>
                <a:lnTo>
                  <a:pt x="242557" y="218201"/>
                </a:lnTo>
                <a:lnTo>
                  <a:pt x="242789" y="241923"/>
                </a:lnTo>
                <a:lnTo>
                  <a:pt x="242029" y="249388"/>
                </a:lnTo>
                <a:lnTo>
                  <a:pt x="240728" y="256747"/>
                </a:lnTo>
                <a:lnTo>
                  <a:pt x="239066" y="264033"/>
                </a:lnTo>
                <a:lnTo>
                  <a:pt x="236371" y="270479"/>
                </a:lnTo>
                <a:lnTo>
                  <a:pt x="229143" y="281873"/>
                </a:lnTo>
                <a:lnTo>
                  <a:pt x="225787" y="287928"/>
                </a:lnTo>
                <a:lnTo>
                  <a:pt x="222756" y="294346"/>
                </a:lnTo>
                <a:lnTo>
                  <a:pt x="219942" y="301006"/>
                </a:lnTo>
                <a:lnTo>
                  <a:pt x="216478" y="307827"/>
                </a:lnTo>
                <a:lnTo>
                  <a:pt x="212581" y="314755"/>
                </a:lnTo>
                <a:lnTo>
                  <a:pt x="208396" y="321756"/>
                </a:lnTo>
                <a:lnTo>
                  <a:pt x="204018" y="328010"/>
                </a:lnTo>
                <a:lnTo>
                  <a:pt x="199512" y="333767"/>
                </a:lnTo>
                <a:lnTo>
                  <a:pt x="194921" y="339193"/>
                </a:lnTo>
                <a:lnTo>
                  <a:pt x="189478" y="344397"/>
                </a:lnTo>
                <a:lnTo>
                  <a:pt x="183469" y="349455"/>
                </a:lnTo>
                <a:lnTo>
                  <a:pt x="177081" y="354414"/>
                </a:lnTo>
                <a:lnTo>
                  <a:pt x="171235" y="358513"/>
                </a:lnTo>
                <a:lnTo>
                  <a:pt x="165751" y="362040"/>
                </a:lnTo>
                <a:lnTo>
                  <a:pt x="160507" y="365185"/>
                </a:lnTo>
                <a:lnTo>
                  <a:pt x="154630" y="367282"/>
                </a:lnTo>
                <a:lnTo>
                  <a:pt x="148330" y="368680"/>
                </a:lnTo>
                <a:lnTo>
                  <a:pt x="141749" y="369611"/>
                </a:lnTo>
                <a:lnTo>
                  <a:pt x="135774" y="371027"/>
                </a:lnTo>
                <a:lnTo>
                  <a:pt x="130204" y="372764"/>
                </a:lnTo>
                <a:lnTo>
                  <a:pt x="124903" y="374715"/>
                </a:lnTo>
                <a:lnTo>
                  <a:pt x="120575" y="375223"/>
                </a:lnTo>
                <a:lnTo>
                  <a:pt x="116896" y="374767"/>
                </a:lnTo>
                <a:lnTo>
                  <a:pt x="109898" y="372939"/>
                </a:lnTo>
                <a:lnTo>
                  <a:pt x="105809" y="372451"/>
                </a:lnTo>
                <a:lnTo>
                  <a:pt x="101495" y="372126"/>
                </a:lnTo>
                <a:lnTo>
                  <a:pt x="97032" y="371115"/>
                </a:lnTo>
                <a:lnTo>
                  <a:pt x="92470" y="369648"/>
                </a:lnTo>
                <a:lnTo>
                  <a:pt x="87840" y="367876"/>
                </a:lnTo>
                <a:lnTo>
                  <a:pt x="80580" y="363790"/>
                </a:lnTo>
                <a:lnTo>
                  <a:pt x="74707" y="359328"/>
                </a:lnTo>
                <a:lnTo>
                  <a:pt x="69451" y="354700"/>
                </a:lnTo>
                <a:lnTo>
                  <a:pt x="62030" y="347631"/>
                </a:lnTo>
                <a:lnTo>
                  <a:pt x="60403" y="345260"/>
                </a:lnTo>
                <a:lnTo>
                  <a:pt x="57150" y="3357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8"/>
          <p:cNvSpPr/>
          <p:nvPr/>
        </p:nvSpPr>
        <p:spPr>
          <a:xfrm>
            <a:off x="4271962" y="2543175"/>
            <a:ext cx="50007" cy="171451"/>
          </a:xfrm>
          <a:custGeom>
            <a:avLst/>
            <a:gdLst/>
            <a:ahLst/>
            <a:cxnLst/>
            <a:rect l="0" t="0" r="0" b="0"/>
            <a:pathLst>
              <a:path w="50007" h="171451">
                <a:moveTo>
                  <a:pt x="0" y="0"/>
                </a:moveTo>
                <a:lnTo>
                  <a:pt x="3792" y="0"/>
                </a:lnTo>
                <a:lnTo>
                  <a:pt x="4910" y="793"/>
                </a:lnTo>
                <a:lnTo>
                  <a:pt x="5654" y="2116"/>
                </a:lnTo>
                <a:lnTo>
                  <a:pt x="6482" y="5703"/>
                </a:lnTo>
                <a:lnTo>
                  <a:pt x="6850" y="9943"/>
                </a:lnTo>
                <a:lnTo>
                  <a:pt x="7741" y="12184"/>
                </a:lnTo>
                <a:lnTo>
                  <a:pt x="9130" y="14473"/>
                </a:lnTo>
                <a:lnTo>
                  <a:pt x="10849" y="16792"/>
                </a:lnTo>
                <a:lnTo>
                  <a:pt x="11995" y="19132"/>
                </a:lnTo>
                <a:lnTo>
                  <a:pt x="13269" y="23849"/>
                </a:lnTo>
                <a:lnTo>
                  <a:pt x="14402" y="27012"/>
                </a:lnTo>
                <a:lnTo>
                  <a:pt x="15951" y="30708"/>
                </a:lnTo>
                <a:lnTo>
                  <a:pt x="17778" y="34759"/>
                </a:lnTo>
                <a:lnTo>
                  <a:pt x="21924" y="43494"/>
                </a:lnTo>
                <a:lnTo>
                  <a:pt x="24141" y="48046"/>
                </a:lnTo>
                <a:lnTo>
                  <a:pt x="25619" y="52668"/>
                </a:lnTo>
                <a:lnTo>
                  <a:pt x="26605" y="57337"/>
                </a:lnTo>
                <a:lnTo>
                  <a:pt x="27261" y="62037"/>
                </a:lnTo>
                <a:lnTo>
                  <a:pt x="28493" y="66758"/>
                </a:lnTo>
                <a:lnTo>
                  <a:pt x="30108" y="71493"/>
                </a:lnTo>
                <a:lnTo>
                  <a:pt x="31978" y="76237"/>
                </a:lnTo>
                <a:lnTo>
                  <a:pt x="33225" y="80987"/>
                </a:lnTo>
                <a:lnTo>
                  <a:pt x="34056" y="85741"/>
                </a:lnTo>
                <a:lnTo>
                  <a:pt x="34610" y="90498"/>
                </a:lnTo>
                <a:lnTo>
                  <a:pt x="35774" y="96051"/>
                </a:lnTo>
                <a:lnTo>
                  <a:pt x="37343" y="102134"/>
                </a:lnTo>
                <a:lnTo>
                  <a:pt x="39183" y="108570"/>
                </a:lnTo>
                <a:lnTo>
                  <a:pt x="40410" y="114449"/>
                </a:lnTo>
                <a:lnTo>
                  <a:pt x="41227" y="119955"/>
                </a:lnTo>
                <a:lnTo>
                  <a:pt x="41773" y="125214"/>
                </a:lnTo>
                <a:lnTo>
                  <a:pt x="42136" y="129513"/>
                </a:lnTo>
                <a:lnTo>
                  <a:pt x="42378" y="133173"/>
                </a:lnTo>
                <a:lnTo>
                  <a:pt x="42539" y="136407"/>
                </a:lnTo>
                <a:lnTo>
                  <a:pt x="43441" y="139356"/>
                </a:lnTo>
                <a:lnTo>
                  <a:pt x="44836" y="142117"/>
                </a:lnTo>
                <a:lnTo>
                  <a:pt x="46559" y="144751"/>
                </a:lnTo>
                <a:lnTo>
                  <a:pt x="47708" y="148094"/>
                </a:lnTo>
                <a:lnTo>
                  <a:pt x="48474" y="151910"/>
                </a:lnTo>
                <a:lnTo>
                  <a:pt x="49704" y="161857"/>
                </a:lnTo>
                <a:lnTo>
                  <a:pt x="49872" y="165334"/>
                </a:lnTo>
                <a:lnTo>
                  <a:pt x="50006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9"/>
          <p:cNvSpPr/>
          <p:nvPr/>
        </p:nvSpPr>
        <p:spPr>
          <a:xfrm>
            <a:off x="4214812" y="2628900"/>
            <a:ext cx="150020" cy="7144"/>
          </a:xfrm>
          <a:custGeom>
            <a:avLst/>
            <a:gdLst/>
            <a:ahLst/>
            <a:cxnLst/>
            <a:rect l="0" t="0" r="0" b="0"/>
            <a:pathLst>
              <a:path w="150020" h="7144">
                <a:moveTo>
                  <a:pt x="0" y="0"/>
                </a:moveTo>
                <a:lnTo>
                  <a:pt x="0" y="3792"/>
                </a:lnTo>
                <a:lnTo>
                  <a:pt x="1588" y="4909"/>
                </a:lnTo>
                <a:lnTo>
                  <a:pt x="4233" y="5654"/>
                </a:lnTo>
                <a:lnTo>
                  <a:pt x="7585" y="6150"/>
                </a:lnTo>
                <a:lnTo>
                  <a:pt x="10613" y="6481"/>
                </a:lnTo>
                <a:lnTo>
                  <a:pt x="13425" y="6702"/>
                </a:lnTo>
                <a:lnTo>
                  <a:pt x="16094" y="6849"/>
                </a:lnTo>
                <a:lnTo>
                  <a:pt x="23293" y="7012"/>
                </a:lnTo>
                <a:lnTo>
                  <a:pt x="94309" y="7143"/>
                </a:lnTo>
                <a:lnTo>
                  <a:pt x="100179" y="6350"/>
                </a:lnTo>
                <a:lnTo>
                  <a:pt x="105680" y="5027"/>
                </a:lnTo>
                <a:lnTo>
                  <a:pt x="110934" y="3351"/>
                </a:lnTo>
                <a:lnTo>
                  <a:pt x="116025" y="2234"/>
                </a:lnTo>
                <a:lnTo>
                  <a:pt x="121007" y="1489"/>
                </a:lnTo>
                <a:lnTo>
                  <a:pt x="125915" y="992"/>
                </a:lnTo>
                <a:lnTo>
                  <a:pt x="129980" y="662"/>
                </a:lnTo>
                <a:lnTo>
                  <a:pt x="133485" y="441"/>
                </a:lnTo>
                <a:lnTo>
                  <a:pt x="139495" y="196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0"/>
          <p:cNvSpPr/>
          <p:nvPr/>
        </p:nvSpPr>
        <p:spPr>
          <a:xfrm>
            <a:off x="4493418" y="2486120"/>
            <a:ext cx="185739" cy="242793"/>
          </a:xfrm>
          <a:custGeom>
            <a:avLst/>
            <a:gdLst/>
            <a:ahLst/>
            <a:cxnLst/>
            <a:rect l="0" t="0" r="0" b="0"/>
            <a:pathLst>
              <a:path w="185739" h="242793">
                <a:moveTo>
                  <a:pt x="0" y="49911"/>
                </a:moveTo>
                <a:lnTo>
                  <a:pt x="0" y="46119"/>
                </a:lnTo>
                <a:lnTo>
                  <a:pt x="794" y="45001"/>
                </a:lnTo>
                <a:lnTo>
                  <a:pt x="2117" y="44256"/>
                </a:lnTo>
                <a:lnTo>
                  <a:pt x="6151" y="43061"/>
                </a:lnTo>
                <a:lnTo>
                  <a:pt x="6482" y="42169"/>
                </a:lnTo>
                <a:lnTo>
                  <a:pt x="6850" y="39062"/>
                </a:lnTo>
                <a:lnTo>
                  <a:pt x="7742" y="37122"/>
                </a:lnTo>
                <a:lnTo>
                  <a:pt x="10849" y="32850"/>
                </a:lnTo>
                <a:lnTo>
                  <a:pt x="13583" y="31393"/>
                </a:lnTo>
                <a:lnTo>
                  <a:pt x="16993" y="30422"/>
                </a:lnTo>
                <a:lnTo>
                  <a:pt x="20854" y="29774"/>
                </a:lnTo>
                <a:lnTo>
                  <a:pt x="25015" y="28549"/>
                </a:lnTo>
                <a:lnTo>
                  <a:pt x="29377" y="26938"/>
                </a:lnTo>
                <a:lnTo>
                  <a:pt x="33872" y="25071"/>
                </a:lnTo>
                <a:lnTo>
                  <a:pt x="37663" y="23826"/>
                </a:lnTo>
                <a:lnTo>
                  <a:pt x="40983" y="22996"/>
                </a:lnTo>
                <a:lnTo>
                  <a:pt x="43991" y="22442"/>
                </a:lnTo>
                <a:lnTo>
                  <a:pt x="48378" y="21280"/>
                </a:lnTo>
                <a:lnTo>
                  <a:pt x="59601" y="17871"/>
                </a:lnTo>
                <a:lnTo>
                  <a:pt x="65134" y="16645"/>
                </a:lnTo>
                <a:lnTo>
                  <a:pt x="70411" y="15827"/>
                </a:lnTo>
                <a:lnTo>
                  <a:pt x="75515" y="15282"/>
                </a:lnTo>
                <a:lnTo>
                  <a:pt x="80506" y="14125"/>
                </a:lnTo>
                <a:lnTo>
                  <a:pt x="85421" y="12560"/>
                </a:lnTo>
                <a:lnTo>
                  <a:pt x="90285" y="10723"/>
                </a:lnTo>
                <a:lnTo>
                  <a:pt x="95115" y="9498"/>
                </a:lnTo>
                <a:lnTo>
                  <a:pt x="99922" y="8681"/>
                </a:lnTo>
                <a:lnTo>
                  <a:pt x="104715" y="8137"/>
                </a:lnTo>
                <a:lnTo>
                  <a:pt x="109497" y="6980"/>
                </a:lnTo>
                <a:lnTo>
                  <a:pt x="114274" y="5416"/>
                </a:lnTo>
                <a:lnTo>
                  <a:pt x="119045" y="3578"/>
                </a:lnTo>
                <a:lnTo>
                  <a:pt x="123813" y="2354"/>
                </a:lnTo>
                <a:lnTo>
                  <a:pt x="128580" y="1537"/>
                </a:lnTo>
                <a:lnTo>
                  <a:pt x="133345" y="993"/>
                </a:lnTo>
                <a:lnTo>
                  <a:pt x="137316" y="630"/>
                </a:lnTo>
                <a:lnTo>
                  <a:pt x="140756" y="388"/>
                </a:lnTo>
                <a:lnTo>
                  <a:pt x="143844" y="227"/>
                </a:lnTo>
                <a:lnTo>
                  <a:pt x="151508" y="48"/>
                </a:lnTo>
                <a:lnTo>
                  <a:pt x="155774" y="0"/>
                </a:lnTo>
                <a:lnTo>
                  <a:pt x="159412" y="762"/>
                </a:lnTo>
                <a:lnTo>
                  <a:pt x="162631" y="2064"/>
                </a:lnTo>
                <a:lnTo>
                  <a:pt x="168324" y="4833"/>
                </a:lnTo>
                <a:lnTo>
                  <a:pt x="173501" y="6064"/>
                </a:lnTo>
                <a:lnTo>
                  <a:pt x="178447" y="8727"/>
                </a:lnTo>
                <a:lnTo>
                  <a:pt x="180878" y="10549"/>
                </a:lnTo>
                <a:lnTo>
                  <a:pt x="182498" y="12557"/>
                </a:lnTo>
                <a:lnTo>
                  <a:pt x="183578" y="14689"/>
                </a:lnTo>
                <a:lnTo>
                  <a:pt x="184778" y="19176"/>
                </a:lnTo>
                <a:lnTo>
                  <a:pt x="185453" y="26164"/>
                </a:lnTo>
                <a:lnTo>
                  <a:pt x="185611" y="30890"/>
                </a:lnTo>
                <a:lnTo>
                  <a:pt x="185738" y="108501"/>
                </a:lnTo>
                <a:lnTo>
                  <a:pt x="184944" y="114371"/>
                </a:lnTo>
                <a:lnTo>
                  <a:pt x="183621" y="119872"/>
                </a:lnTo>
                <a:lnTo>
                  <a:pt x="181946" y="125126"/>
                </a:lnTo>
                <a:lnTo>
                  <a:pt x="180035" y="130217"/>
                </a:lnTo>
                <a:lnTo>
                  <a:pt x="177967" y="135198"/>
                </a:lnTo>
                <a:lnTo>
                  <a:pt x="175795" y="140107"/>
                </a:lnTo>
                <a:lnTo>
                  <a:pt x="174347" y="145760"/>
                </a:lnTo>
                <a:lnTo>
                  <a:pt x="173382" y="151910"/>
                </a:lnTo>
                <a:lnTo>
                  <a:pt x="172737" y="158392"/>
                </a:lnTo>
                <a:lnTo>
                  <a:pt x="171515" y="164300"/>
                </a:lnTo>
                <a:lnTo>
                  <a:pt x="169906" y="169827"/>
                </a:lnTo>
                <a:lnTo>
                  <a:pt x="168039" y="175098"/>
                </a:lnTo>
                <a:lnTo>
                  <a:pt x="166795" y="180200"/>
                </a:lnTo>
                <a:lnTo>
                  <a:pt x="165966" y="185189"/>
                </a:lnTo>
                <a:lnTo>
                  <a:pt x="165413" y="190103"/>
                </a:lnTo>
                <a:lnTo>
                  <a:pt x="162681" y="197679"/>
                </a:lnTo>
                <a:lnTo>
                  <a:pt x="158822" y="204485"/>
                </a:lnTo>
                <a:lnTo>
                  <a:pt x="154461" y="212802"/>
                </a:lnTo>
                <a:lnTo>
                  <a:pt x="151993" y="219674"/>
                </a:lnTo>
                <a:lnTo>
                  <a:pt x="150896" y="225373"/>
                </a:lnTo>
                <a:lnTo>
                  <a:pt x="150409" y="230552"/>
                </a:lnTo>
                <a:lnTo>
                  <a:pt x="151073" y="232251"/>
                </a:lnTo>
                <a:lnTo>
                  <a:pt x="152309" y="233384"/>
                </a:lnTo>
                <a:lnTo>
                  <a:pt x="153927" y="234138"/>
                </a:lnTo>
                <a:lnTo>
                  <a:pt x="155006" y="235435"/>
                </a:lnTo>
                <a:lnTo>
                  <a:pt x="155725" y="237094"/>
                </a:lnTo>
                <a:lnTo>
                  <a:pt x="157163" y="2427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1"/>
          <p:cNvSpPr/>
          <p:nvPr/>
        </p:nvSpPr>
        <p:spPr>
          <a:xfrm>
            <a:off x="4550568" y="2571837"/>
            <a:ext cx="328614" cy="34639"/>
          </a:xfrm>
          <a:custGeom>
            <a:avLst/>
            <a:gdLst/>
            <a:ahLst/>
            <a:cxnLst/>
            <a:rect l="0" t="0" r="0" b="0"/>
            <a:pathLst>
              <a:path w="328614" h="34639">
                <a:moveTo>
                  <a:pt x="0" y="28488"/>
                </a:moveTo>
                <a:lnTo>
                  <a:pt x="17000" y="28488"/>
                </a:lnTo>
                <a:lnTo>
                  <a:pt x="20065" y="29281"/>
                </a:lnTo>
                <a:lnTo>
                  <a:pt x="23695" y="30604"/>
                </a:lnTo>
                <a:lnTo>
                  <a:pt x="27703" y="32280"/>
                </a:lnTo>
                <a:lnTo>
                  <a:pt x="31963" y="33397"/>
                </a:lnTo>
                <a:lnTo>
                  <a:pt x="36390" y="34142"/>
                </a:lnTo>
                <a:lnTo>
                  <a:pt x="40929" y="34638"/>
                </a:lnTo>
                <a:lnTo>
                  <a:pt x="45542" y="34176"/>
                </a:lnTo>
                <a:lnTo>
                  <a:pt x="50205" y="33073"/>
                </a:lnTo>
                <a:lnTo>
                  <a:pt x="54902" y="31545"/>
                </a:lnTo>
                <a:lnTo>
                  <a:pt x="60414" y="30526"/>
                </a:lnTo>
                <a:lnTo>
                  <a:pt x="66470" y="29846"/>
                </a:lnTo>
                <a:lnTo>
                  <a:pt x="72888" y="29393"/>
                </a:lnTo>
                <a:lnTo>
                  <a:pt x="79548" y="29091"/>
                </a:lnTo>
                <a:lnTo>
                  <a:pt x="93299" y="28756"/>
                </a:lnTo>
                <a:lnTo>
                  <a:pt x="100299" y="27873"/>
                </a:lnTo>
                <a:lnTo>
                  <a:pt x="107348" y="26490"/>
                </a:lnTo>
                <a:lnTo>
                  <a:pt x="114427" y="24775"/>
                </a:lnTo>
                <a:lnTo>
                  <a:pt x="122323" y="23631"/>
                </a:lnTo>
                <a:lnTo>
                  <a:pt x="130761" y="22869"/>
                </a:lnTo>
                <a:lnTo>
                  <a:pt x="139561" y="22360"/>
                </a:lnTo>
                <a:lnTo>
                  <a:pt x="147810" y="21228"/>
                </a:lnTo>
                <a:lnTo>
                  <a:pt x="155690" y="19679"/>
                </a:lnTo>
                <a:lnTo>
                  <a:pt x="163324" y="17852"/>
                </a:lnTo>
                <a:lnTo>
                  <a:pt x="170796" y="16635"/>
                </a:lnTo>
                <a:lnTo>
                  <a:pt x="178158" y="15824"/>
                </a:lnTo>
                <a:lnTo>
                  <a:pt x="185447" y="15282"/>
                </a:lnTo>
                <a:lnTo>
                  <a:pt x="193481" y="14128"/>
                </a:lnTo>
                <a:lnTo>
                  <a:pt x="202013" y="12564"/>
                </a:lnTo>
                <a:lnTo>
                  <a:pt x="210875" y="10729"/>
                </a:lnTo>
                <a:lnTo>
                  <a:pt x="219165" y="9504"/>
                </a:lnTo>
                <a:lnTo>
                  <a:pt x="227072" y="8688"/>
                </a:lnTo>
                <a:lnTo>
                  <a:pt x="234725" y="8144"/>
                </a:lnTo>
                <a:lnTo>
                  <a:pt x="242209" y="7782"/>
                </a:lnTo>
                <a:lnTo>
                  <a:pt x="256874" y="7379"/>
                </a:lnTo>
                <a:lnTo>
                  <a:pt x="274725" y="7152"/>
                </a:lnTo>
                <a:lnTo>
                  <a:pt x="279987" y="6326"/>
                </a:lnTo>
                <a:lnTo>
                  <a:pt x="285084" y="4982"/>
                </a:lnTo>
                <a:lnTo>
                  <a:pt x="290068" y="3292"/>
                </a:lnTo>
                <a:lnTo>
                  <a:pt x="294979" y="2166"/>
                </a:lnTo>
                <a:lnTo>
                  <a:pt x="299840" y="1415"/>
                </a:lnTo>
                <a:lnTo>
                  <a:pt x="308681" y="580"/>
                </a:lnTo>
                <a:lnTo>
                  <a:pt x="318121" y="111"/>
                </a:lnTo>
                <a:lnTo>
                  <a:pt x="323421" y="0"/>
                </a:lnTo>
                <a:lnTo>
                  <a:pt x="325151" y="765"/>
                </a:lnTo>
                <a:lnTo>
                  <a:pt x="326305" y="2068"/>
                </a:lnTo>
                <a:lnTo>
                  <a:pt x="328613" y="70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2"/>
          <p:cNvSpPr/>
          <p:nvPr/>
        </p:nvSpPr>
        <p:spPr>
          <a:xfrm>
            <a:off x="4236243" y="3007518"/>
            <a:ext cx="164308" cy="13994"/>
          </a:xfrm>
          <a:custGeom>
            <a:avLst/>
            <a:gdLst/>
            <a:ahLst/>
            <a:cxnLst/>
            <a:rect l="0" t="0" r="0" b="0"/>
            <a:pathLst>
              <a:path w="164308" h="13994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7"/>
                </a:lnTo>
                <a:lnTo>
                  <a:pt x="6151" y="3792"/>
                </a:lnTo>
                <a:lnTo>
                  <a:pt x="7276" y="4910"/>
                </a:lnTo>
                <a:lnTo>
                  <a:pt x="8819" y="5655"/>
                </a:lnTo>
                <a:lnTo>
                  <a:pt x="13208" y="6850"/>
                </a:lnTo>
                <a:lnTo>
                  <a:pt x="18041" y="7013"/>
                </a:lnTo>
                <a:lnTo>
                  <a:pt x="30287" y="7118"/>
                </a:lnTo>
                <a:lnTo>
                  <a:pt x="33685" y="7921"/>
                </a:lnTo>
                <a:lnTo>
                  <a:pt x="37538" y="9249"/>
                </a:lnTo>
                <a:lnTo>
                  <a:pt x="41694" y="10929"/>
                </a:lnTo>
                <a:lnTo>
                  <a:pt x="46052" y="12049"/>
                </a:lnTo>
                <a:lnTo>
                  <a:pt x="50545" y="12795"/>
                </a:lnTo>
                <a:lnTo>
                  <a:pt x="55128" y="13292"/>
                </a:lnTo>
                <a:lnTo>
                  <a:pt x="59771" y="13624"/>
                </a:lnTo>
                <a:lnTo>
                  <a:pt x="64454" y="13845"/>
                </a:lnTo>
                <a:lnTo>
                  <a:pt x="69163" y="13993"/>
                </a:lnTo>
                <a:lnTo>
                  <a:pt x="73890" y="13298"/>
                </a:lnTo>
                <a:lnTo>
                  <a:pt x="78629" y="12040"/>
                </a:lnTo>
                <a:lnTo>
                  <a:pt x="83375" y="10408"/>
                </a:lnTo>
                <a:lnTo>
                  <a:pt x="88128" y="9320"/>
                </a:lnTo>
                <a:lnTo>
                  <a:pt x="92883" y="8595"/>
                </a:lnTo>
                <a:lnTo>
                  <a:pt x="97641" y="8111"/>
                </a:lnTo>
                <a:lnTo>
                  <a:pt x="102400" y="7789"/>
                </a:lnTo>
                <a:lnTo>
                  <a:pt x="107161" y="7574"/>
                </a:lnTo>
                <a:lnTo>
                  <a:pt x="116683" y="7335"/>
                </a:lnTo>
                <a:lnTo>
                  <a:pt x="140494" y="7169"/>
                </a:lnTo>
                <a:lnTo>
                  <a:pt x="144463" y="6367"/>
                </a:lnTo>
                <a:lnTo>
                  <a:pt x="147902" y="5039"/>
                </a:lnTo>
                <a:lnTo>
                  <a:pt x="150989" y="3359"/>
                </a:lnTo>
                <a:lnTo>
                  <a:pt x="153841" y="2240"/>
                </a:lnTo>
                <a:lnTo>
                  <a:pt x="156536" y="1493"/>
                </a:lnTo>
                <a:lnTo>
                  <a:pt x="1643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3"/>
          <p:cNvSpPr/>
          <p:nvPr/>
        </p:nvSpPr>
        <p:spPr>
          <a:xfrm>
            <a:off x="4450556" y="2857918"/>
            <a:ext cx="249594" cy="263901"/>
          </a:xfrm>
          <a:custGeom>
            <a:avLst/>
            <a:gdLst/>
            <a:ahLst/>
            <a:cxnLst/>
            <a:rect l="0" t="0" r="0" b="0"/>
            <a:pathLst>
              <a:path w="249594" h="263901">
                <a:moveTo>
                  <a:pt x="0" y="71019"/>
                </a:moveTo>
                <a:lnTo>
                  <a:pt x="0" y="67227"/>
                </a:lnTo>
                <a:lnTo>
                  <a:pt x="794" y="66109"/>
                </a:lnTo>
                <a:lnTo>
                  <a:pt x="2117" y="65365"/>
                </a:lnTo>
                <a:lnTo>
                  <a:pt x="6151" y="64169"/>
                </a:lnTo>
                <a:lnTo>
                  <a:pt x="12651" y="58230"/>
                </a:lnTo>
                <a:lnTo>
                  <a:pt x="20064" y="51707"/>
                </a:lnTo>
                <a:lnTo>
                  <a:pt x="27703" y="47090"/>
                </a:lnTo>
                <a:lnTo>
                  <a:pt x="36389" y="42392"/>
                </a:lnTo>
                <a:lnTo>
                  <a:pt x="54901" y="32909"/>
                </a:lnTo>
                <a:lnTo>
                  <a:pt x="60414" y="30531"/>
                </a:lnTo>
                <a:lnTo>
                  <a:pt x="66469" y="28152"/>
                </a:lnTo>
                <a:lnTo>
                  <a:pt x="79548" y="23392"/>
                </a:lnTo>
                <a:lnTo>
                  <a:pt x="135769" y="4344"/>
                </a:lnTo>
                <a:lnTo>
                  <a:pt x="142900" y="2757"/>
                </a:lnTo>
                <a:lnTo>
                  <a:pt x="150036" y="1698"/>
                </a:lnTo>
                <a:lnTo>
                  <a:pt x="157173" y="993"/>
                </a:lnTo>
                <a:lnTo>
                  <a:pt x="164313" y="522"/>
                </a:lnTo>
                <a:lnTo>
                  <a:pt x="171454" y="209"/>
                </a:lnTo>
                <a:lnTo>
                  <a:pt x="178597" y="0"/>
                </a:lnTo>
                <a:lnTo>
                  <a:pt x="184946" y="654"/>
                </a:lnTo>
                <a:lnTo>
                  <a:pt x="190766" y="1884"/>
                </a:lnTo>
                <a:lnTo>
                  <a:pt x="196234" y="3498"/>
                </a:lnTo>
                <a:lnTo>
                  <a:pt x="202260" y="4574"/>
                </a:lnTo>
                <a:lnTo>
                  <a:pt x="208658" y="5291"/>
                </a:lnTo>
                <a:lnTo>
                  <a:pt x="215306" y="5769"/>
                </a:lnTo>
                <a:lnTo>
                  <a:pt x="220531" y="7675"/>
                </a:lnTo>
                <a:lnTo>
                  <a:pt x="224808" y="10534"/>
                </a:lnTo>
                <a:lnTo>
                  <a:pt x="237376" y="22735"/>
                </a:lnTo>
                <a:lnTo>
                  <a:pt x="242555" y="29980"/>
                </a:lnTo>
                <a:lnTo>
                  <a:pt x="245046" y="34135"/>
                </a:lnTo>
                <a:lnTo>
                  <a:pt x="246708" y="38492"/>
                </a:lnTo>
                <a:lnTo>
                  <a:pt x="247816" y="42984"/>
                </a:lnTo>
                <a:lnTo>
                  <a:pt x="248554" y="47567"/>
                </a:lnTo>
                <a:lnTo>
                  <a:pt x="249047" y="53003"/>
                </a:lnTo>
                <a:lnTo>
                  <a:pt x="249375" y="59008"/>
                </a:lnTo>
                <a:lnTo>
                  <a:pt x="249593" y="65393"/>
                </a:lnTo>
                <a:lnTo>
                  <a:pt x="248945" y="72031"/>
                </a:lnTo>
                <a:lnTo>
                  <a:pt x="247720" y="78838"/>
                </a:lnTo>
                <a:lnTo>
                  <a:pt x="246109" y="85756"/>
                </a:lnTo>
                <a:lnTo>
                  <a:pt x="245035" y="92750"/>
                </a:lnTo>
                <a:lnTo>
                  <a:pt x="244319" y="99794"/>
                </a:lnTo>
                <a:lnTo>
                  <a:pt x="243842" y="106871"/>
                </a:lnTo>
                <a:lnTo>
                  <a:pt x="242730" y="113177"/>
                </a:lnTo>
                <a:lnTo>
                  <a:pt x="241195" y="118968"/>
                </a:lnTo>
                <a:lnTo>
                  <a:pt x="239378" y="124416"/>
                </a:lnTo>
                <a:lnTo>
                  <a:pt x="238167" y="130430"/>
                </a:lnTo>
                <a:lnTo>
                  <a:pt x="237359" y="136820"/>
                </a:lnTo>
                <a:lnTo>
                  <a:pt x="236821" y="143461"/>
                </a:lnTo>
                <a:lnTo>
                  <a:pt x="235668" y="150270"/>
                </a:lnTo>
                <a:lnTo>
                  <a:pt x="234105" y="157191"/>
                </a:lnTo>
                <a:lnTo>
                  <a:pt x="232270" y="164185"/>
                </a:lnTo>
                <a:lnTo>
                  <a:pt x="230253" y="170436"/>
                </a:lnTo>
                <a:lnTo>
                  <a:pt x="228115" y="176191"/>
                </a:lnTo>
                <a:lnTo>
                  <a:pt x="225895" y="181615"/>
                </a:lnTo>
                <a:lnTo>
                  <a:pt x="224415" y="187612"/>
                </a:lnTo>
                <a:lnTo>
                  <a:pt x="223429" y="193991"/>
                </a:lnTo>
                <a:lnTo>
                  <a:pt x="222771" y="200625"/>
                </a:lnTo>
                <a:lnTo>
                  <a:pt x="221539" y="206636"/>
                </a:lnTo>
                <a:lnTo>
                  <a:pt x="219924" y="212230"/>
                </a:lnTo>
                <a:lnTo>
                  <a:pt x="218053" y="217547"/>
                </a:lnTo>
                <a:lnTo>
                  <a:pt x="215975" y="225572"/>
                </a:lnTo>
                <a:lnTo>
                  <a:pt x="215051" y="232578"/>
                </a:lnTo>
                <a:lnTo>
                  <a:pt x="214805" y="236669"/>
                </a:lnTo>
                <a:lnTo>
                  <a:pt x="214531" y="244653"/>
                </a:lnTo>
                <a:lnTo>
                  <a:pt x="214377" y="253612"/>
                </a:lnTo>
                <a:lnTo>
                  <a:pt x="214341" y="258798"/>
                </a:lnTo>
                <a:lnTo>
                  <a:pt x="215125" y="260499"/>
                </a:lnTo>
                <a:lnTo>
                  <a:pt x="216442" y="261633"/>
                </a:lnTo>
                <a:lnTo>
                  <a:pt x="221456" y="263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4"/>
          <p:cNvSpPr/>
          <p:nvPr/>
        </p:nvSpPr>
        <p:spPr>
          <a:xfrm>
            <a:off x="2593181" y="3036093"/>
            <a:ext cx="192882" cy="21433"/>
          </a:xfrm>
          <a:custGeom>
            <a:avLst/>
            <a:gdLst/>
            <a:ahLst/>
            <a:cxnLst/>
            <a:rect l="0" t="0" r="0" b="0"/>
            <a:pathLst>
              <a:path w="192882" h="21433">
                <a:moveTo>
                  <a:pt x="0" y="21432"/>
                </a:moveTo>
                <a:lnTo>
                  <a:pt x="34839" y="21432"/>
                </a:lnTo>
                <a:lnTo>
                  <a:pt x="38307" y="20638"/>
                </a:lnTo>
                <a:lnTo>
                  <a:pt x="41413" y="19315"/>
                </a:lnTo>
                <a:lnTo>
                  <a:pt x="44277" y="17639"/>
                </a:lnTo>
                <a:lnTo>
                  <a:pt x="47774" y="16522"/>
                </a:lnTo>
                <a:lnTo>
                  <a:pt x="51693" y="15777"/>
                </a:lnTo>
                <a:lnTo>
                  <a:pt x="55893" y="15281"/>
                </a:lnTo>
                <a:lnTo>
                  <a:pt x="60281" y="14950"/>
                </a:lnTo>
                <a:lnTo>
                  <a:pt x="64793" y="14729"/>
                </a:lnTo>
                <a:lnTo>
                  <a:pt x="74041" y="14484"/>
                </a:lnTo>
                <a:lnTo>
                  <a:pt x="97660" y="14314"/>
                </a:lnTo>
                <a:lnTo>
                  <a:pt x="102413" y="13511"/>
                </a:lnTo>
                <a:lnTo>
                  <a:pt x="107169" y="12183"/>
                </a:lnTo>
                <a:lnTo>
                  <a:pt x="111927" y="10503"/>
                </a:lnTo>
                <a:lnTo>
                  <a:pt x="115893" y="9383"/>
                </a:lnTo>
                <a:lnTo>
                  <a:pt x="119331" y="8637"/>
                </a:lnTo>
                <a:lnTo>
                  <a:pt x="122416" y="8139"/>
                </a:lnTo>
                <a:lnTo>
                  <a:pt x="126061" y="7808"/>
                </a:lnTo>
                <a:lnTo>
                  <a:pt x="130078" y="7586"/>
                </a:lnTo>
                <a:lnTo>
                  <a:pt x="138775" y="7341"/>
                </a:lnTo>
                <a:lnTo>
                  <a:pt x="172446" y="7152"/>
                </a:lnTo>
                <a:lnTo>
                  <a:pt x="176082" y="6355"/>
                </a:lnTo>
                <a:lnTo>
                  <a:pt x="180095" y="5031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5"/>
          <p:cNvSpPr/>
          <p:nvPr/>
        </p:nvSpPr>
        <p:spPr>
          <a:xfrm>
            <a:off x="2878931" y="2886109"/>
            <a:ext cx="185622" cy="214279"/>
          </a:xfrm>
          <a:custGeom>
            <a:avLst/>
            <a:gdLst/>
            <a:ahLst/>
            <a:cxnLst/>
            <a:rect l="0" t="0" r="0" b="0"/>
            <a:pathLst>
              <a:path w="185622" h="214279">
                <a:moveTo>
                  <a:pt x="0" y="42828"/>
                </a:moveTo>
                <a:lnTo>
                  <a:pt x="0" y="39036"/>
                </a:lnTo>
                <a:lnTo>
                  <a:pt x="794" y="37918"/>
                </a:lnTo>
                <a:lnTo>
                  <a:pt x="2116" y="37174"/>
                </a:lnTo>
                <a:lnTo>
                  <a:pt x="3792" y="36677"/>
                </a:lnTo>
                <a:lnTo>
                  <a:pt x="7771" y="34009"/>
                </a:lnTo>
                <a:lnTo>
                  <a:pt x="9943" y="32186"/>
                </a:lnTo>
                <a:lnTo>
                  <a:pt x="12185" y="30971"/>
                </a:lnTo>
                <a:lnTo>
                  <a:pt x="16792" y="29621"/>
                </a:lnTo>
                <a:lnTo>
                  <a:pt x="19926" y="29261"/>
                </a:lnTo>
                <a:lnTo>
                  <a:pt x="23603" y="29021"/>
                </a:lnTo>
                <a:lnTo>
                  <a:pt x="27641" y="28861"/>
                </a:lnTo>
                <a:lnTo>
                  <a:pt x="31128" y="27960"/>
                </a:lnTo>
                <a:lnTo>
                  <a:pt x="34245" y="26566"/>
                </a:lnTo>
                <a:lnTo>
                  <a:pt x="37118" y="24843"/>
                </a:lnTo>
                <a:lnTo>
                  <a:pt x="40620" y="22900"/>
                </a:lnTo>
                <a:lnTo>
                  <a:pt x="48745" y="18625"/>
                </a:lnTo>
                <a:lnTo>
                  <a:pt x="53134" y="17168"/>
                </a:lnTo>
                <a:lnTo>
                  <a:pt x="57648" y="16196"/>
                </a:lnTo>
                <a:lnTo>
                  <a:pt x="62244" y="15549"/>
                </a:lnTo>
                <a:lnTo>
                  <a:pt x="66896" y="14323"/>
                </a:lnTo>
                <a:lnTo>
                  <a:pt x="71585" y="12712"/>
                </a:lnTo>
                <a:lnTo>
                  <a:pt x="76298" y="10845"/>
                </a:lnTo>
                <a:lnTo>
                  <a:pt x="81028" y="8806"/>
                </a:lnTo>
                <a:lnTo>
                  <a:pt x="90516" y="4424"/>
                </a:lnTo>
                <a:lnTo>
                  <a:pt x="95269" y="2938"/>
                </a:lnTo>
                <a:lnTo>
                  <a:pt x="100025" y="1947"/>
                </a:lnTo>
                <a:lnTo>
                  <a:pt x="104783" y="1286"/>
                </a:lnTo>
                <a:lnTo>
                  <a:pt x="108749" y="846"/>
                </a:lnTo>
                <a:lnTo>
                  <a:pt x="112187" y="553"/>
                </a:lnTo>
                <a:lnTo>
                  <a:pt x="115273" y="357"/>
                </a:lnTo>
                <a:lnTo>
                  <a:pt x="118917" y="227"/>
                </a:lnTo>
                <a:lnTo>
                  <a:pt x="134056" y="17"/>
                </a:lnTo>
                <a:lnTo>
                  <a:pt x="136996" y="0"/>
                </a:lnTo>
                <a:lnTo>
                  <a:pt x="140543" y="782"/>
                </a:lnTo>
                <a:lnTo>
                  <a:pt x="144495" y="2097"/>
                </a:lnTo>
                <a:lnTo>
                  <a:pt x="148718" y="3768"/>
                </a:lnTo>
                <a:lnTo>
                  <a:pt x="152326" y="4882"/>
                </a:lnTo>
                <a:lnTo>
                  <a:pt x="155526" y="5624"/>
                </a:lnTo>
                <a:lnTo>
                  <a:pt x="158452" y="6119"/>
                </a:lnTo>
                <a:lnTo>
                  <a:pt x="163821" y="8786"/>
                </a:lnTo>
                <a:lnTo>
                  <a:pt x="166364" y="10608"/>
                </a:lnTo>
                <a:lnTo>
                  <a:pt x="168059" y="12617"/>
                </a:lnTo>
                <a:lnTo>
                  <a:pt x="169189" y="14750"/>
                </a:lnTo>
                <a:lnTo>
                  <a:pt x="169943" y="16965"/>
                </a:lnTo>
                <a:lnTo>
                  <a:pt x="172897" y="21544"/>
                </a:lnTo>
                <a:lnTo>
                  <a:pt x="176855" y="26225"/>
                </a:lnTo>
                <a:lnTo>
                  <a:pt x="181261" y="30951"/>
                </a:lnTo>
                <a:lnTo>
                  <a:pt x="182753" y="33322"/>
                </a:lnTo>
                <a:lnTo>
                  <a:pt x="184411" y="38074"/>
                </a:lnTo>
                <a:lnTo>
                  <a:pt x="184853" y="41246"/>
                </a:lnTo>
                <a:lnTo>
                  <a:pt x="185148" y="44949"/>
                </a:lnTo>
                <a:lnTo>
                  <a:pt x="185475" y="52502"/>
                </a:lnTo>
                <a:lnTo>
                  <a:pt x="185621" y="58505"/>
                </a:lnTo>
                <a:lnTo>
                  <a:pt x="184866" y="62010"/>
                </a:lnTo>
                <a:lnTo>
                  <a:pt x="183569" y="65935"/>
                </a:lnTo>
                <a:lnTo>
                  <a:pt x="181910" y="70139"/>
                </a:lnTo>
                <a:lnTo>
                  <a:pt x="180011" y="74529"/>
                </a:lnTo>
                <a:lnTo>
                  <a:pt x="175784" y="83640"/>
                </a:lnTo>
                <a:lnTo>
                  <a:pt x="174339" y="88292"/>
                </a:lnTo>
                <a:lnTo>
                  <a:pt x="173376" y="92981"/>
                </a:lnTo>
                <a:lnTo>
                  <a:pt x="172734" y="97695"/>
                </a:lnTo>
                <a:lnTo>
                  <a:pt x="171512" y="102425"/>
                </a:lnTo>
                <a:lnTo>
                  <a:pt x="169904" y="107165"/>
                </a:lnTo>
                <a:lnTo>
                  <a:pt x="168038" y="111913"/>
                </a:lnTo>
                <a:lnTo>
                  <a:pt x="166794" y="116666"/>
                </a:lnTo>
                <a:lnTo>
                  <a:pt x="165965" y="121422"/>
                </a:lnTo>
                <a:lnTo>
                  <a:pt x="165412" y="126181"/>
                </a:lnTo>
                <a:lnTo>
                  <a:pt x="165043" y="130940"/>
                </a:lnTo>
                <a:lnTo>
                  <a:pt x="164797" y="135701"/>
                </a:lnTo>
                <a:lnTo>
                  <a:pt x="164634" y="140462"/>
                </a:lnTo>
                <a:lnTo>
                  <a:pt x="163731" y="145223"/>
                </a:lnTo>
                <a:lnTo>
                  <a:pt x="162335" y="149985"/>
                </a:lnTo>
                <a:lnTo>
                  <a:pt x="160611" y="154748"/>
                </a:lnTo>
                <a:lnTo>
                  <a:pt x="159461" y="158716"/>
                </a:lnTo>
                <a:lnTo>
                  <a:pt x="158184" y="165242"/>
                </a:lnTo>
                <a:lnTo>
                  <a:pt x="157844" y="168887"/>
                </a:lnTo>
                <a:lnTo>
                  <a:pt x="157616" y="172905"/>
                </a:lnTo>
                <a:lnTo>
                  <a:pt x="157364" y="180809"/>
                </a:lnTo>
                <a:lnTo>
                  <a:pt x="157202" y="192351"/>
                </a:lnTo>
                <a:lnTo>
                  <a:pt x="157162" y="2142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6"/>
          <p:cNvSpPr/>
          <p:nvPr/>
        </p:nvSpPr>
        <p:spPr>
          <a:xfrm>
            <a:off x="2457450" y="3450431"/>
            <a:ext cx="271463" cy="7145"/>
          </a:xfrm>
          <a:custGeom>
            <a:avLst/>
            <a:gdLst/>
            <a:ahLst/>
            <a:cxnLst/>
            <a:rect l="0" t="0" r="0" b="0"/>
            <a:pathLst>
              <a:path w="271463" h="7145">
                <a:moveTo>
                  <a:pt x="0" y="7144"/>
                </a:moveTo>
                <a:lnTo>
                  <a:pt x="89592" y="7144"/>
                </a:lnTo>
                <a:lnTo>
                  <a:pt x="95447" y="6350"/>
                </a:lnTo>
                <a:lnTo>
                  <a:pt x="101731" y="5027"/>
                </a:lnTo>
                <a:lnTo>
                  <a:pt x="108302" y="3351"/>
                </a:lnTo>
                <a:lnTo>
                  <a:pt x="114270" y="2234"/>
                </a:lnTo>
                <a:lnTo>
                  <a:pt x="119836" y="1489"/>
                </a:lnTo>
                <a:lnTo>
                  <a:pt x="125134" y="993"/>
                </a:lnTo>
                <a:lnTo>
                  <a:pt x="130254" y="662"/>
                </a:lnTo>
                <a:lnTo>
                  <a:pt x="135255" y="441"/>
                </a:lnTo>
                <a:lnTo>
                  <a:pt x="145838" y="196"/>
                </a:lnTo>
                <a:lnTo>
                  <a:pt x="227204" y="0"/>
                </a:lnTo>
                <a:lnTo>
                  <a:pt x="231637" y="794"/>
                </a:lnTo>
                <a:lnTo>
                  <a:pt x="236181" y="2117"/>
                </a:lnTo>
                <a:lnTo>
                  <a:pt x="240798" y="3792"/>
                </a:lnTo>
                <a:lnTo>
                  <a:pt x="244669" y="4910"/>
                </a:lnTo>
                <a:lnTo>
                  <a:pt x="248044" y="5654"/>
                </a:lnTo>
                <a:lnTo>
                  <a:pt x="251087" y="6151"/>
                </a:lnTo>
                <a:lnTo>
                  <a:pt x="253910" y="6482"/>
                </a:lnTo>
                <a:lnTo>
                  <a:pt x="256586" y="6702"/>
                </a:lnTo>
                <a:lnTo>
                  <a:pt x="259163" y="6849"/>
                </a:lnTo>
                <a:lnTo>
                  <a:pt x="266583" y="7056"/>
                </a:lnTo>
                <a:lnTo>
                  <a:pt x="271462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7"/>
          <p:cNvSpPr/>
          <p:nvPr/>
        </p:nvSpPr>
        <p:spPr>
          <a:xfrm>
            <a:off x="2793206" y="3336131"/>
            <a:ext cx="85726" cy="250032"/>
          </a:xfrm>
          <a:custGeom>
            <a:avLst/>
            <a:gdLst/>
            <a:ahLst/>
            <a:cxnLst/>
            <a:rect l="0" t="0" r="0" b="0"/>
            <a:pathLst>
              <a:path w="85726" h="250032">
                <a:moveTo>
                  <a:pt x="0" y="0"/>
                </a:moveTo>
                <a:lnTo>
                  <a:pt x="3792" y="3792"/>
                </a:lnTo>
                <a:lnTo>
                  <a:pt x="4909" y="5703"/>
                </a:lnTo>
                <a:lnTo>
                  <a:pt x="6151" y="9943"/>
                </a:lnTo>
                <a:lnTo>
                  <a:pt x="6849" y="16792"/>
                </a:lnTo>
                <a:lnTo>
                  <a:pt x="9130" y="23603"/>
                </a:lnTo>
                <a:lnTo>
                  <a:pt x="10849" y="27641"/>
                </a:lnTo>
                <a:lnTo>
                  <a:pt x="11995" y="31921"/>
                </a:lnTo>
                <a:lnTo>
                  <a:pt x="12759" y="36362"/>
                </a:lnTo>
                <a:lnTo>
                  <a:pt x="13269" y="40910"/>
                </a:lnTo>
                <a:lnTo>
                  <a:pt x="14402" y="44736"/>
                </a:lnTo>
                <a:lnTo>
                  <a:pt x="15951" y="48080"/>
                </a:lnTo>
                <a:lnTo>
                  <a:pt x="17778" y="51104"/>
                </a:lnTo>
                <a:lnTo>
                  <a:pt x="19789" y="54706"/>
                </a:lnTo>
                <a:lnTo>
                  <a:pt x="24141" y="62943"/>
                </a:lnTo>
                <a:lnTo>
                  <a:pt x="25619" y="67362"/>
                </a:lnTo>
                <a:lnTo>
                  <a:pt x="26604" y="71895"/>
                </a:lnTo>
                <a:lnTo>
                  <a:pt x="27261" y="76505"/>
                </a:lnTo>
                <a:lnTo>
                  <a:pt x="28493" y="81960"/>
                </a:lnTo>
                <a:lnTo>
                  <a:pt x="30108" y="87977"/>
                </a:lnTo>
                <a:lnTo>
                  <a:pt x="31978" y="94370"/>
                </a:lnTo>
                <a:lnTo>
                  <a:pt x="34018" y="100220"/>
                </a:lnTo>
                <a:lnTo>
                  <a:pt x="36173" y="105706"/>
                </a:lnTo>
                <a:lnTo>
                  <a:pt x="38403" y="110952"/>
                </a:lnTo>
                <a:lnTo>
                  <a:pt x="39889" y="116831"/>
                </a:lnTo>
                <a:lnTo>
                  <a:pt x="40880" y="123131"/>
                </a:lnTo>
                <a:lnTo>
                  <a:pt x="41541" y="129712"/>
                </a:lnTo>
                <a:lnTo>
                  <a:pt x="41981" y="135688"/>
                </a:lnTo>
                <a:lnTo>
                  <a:pt x="42275" y="141258"/>
                </a:lnTo>
                <a:lnTo>
                  <a:pt x="42471" y="146559"/>
                </a:lnTo>
                <a:lnTo>
                  <a:pt x="43395" y="152475"/>
                </a:lnTo>
                <a:lnTo>
                  <a:pt x="44805" y="158800"/>
                </a:lnTo>
                <a:lnTo>
                  <a:pt x="46539" y="165398"/>
                </a:lnTo>
                <a:lnTo>
                  <a:pt x="47695" y="171384"/>
                </a:lnTo>
                <a:lnTo>
                  <a:pt x="48465" y="176962"/>
                </a:lnTo>
                <a:lnTo>
                  <a:pt x="48979" y="182269"/>
                </a:lnTo>
                <a:lnTo>
                  <a:pt x="50909" y="187394"/>
                </a:lnTo>
                <a:lnTo>
                  <a:pt x="53783" y="192398"/>
                </a:lnTo>
                <a:lnTo>
                  <a:pt x="57286" y="197321"/>
                </a:lnTo>
                <a:lnTo>
                  <a:pt x="59622" y="201398"/>
                </a:lnTo>
                <a:lnTo>
                  <a:pt x="62217" y="208043"/>
                </a:lnTo>
                <a:lnTo>
                  <a:pt x="63371" y="215759"/>
                </a:lnTo>
                <a:lnTo>
                  <a:pt x="63678" y="220039"/>
                </a:lnTo>
                <a:lnTo>
                  <a:pt x="64020" y="226912"/>
                </a:lnTo>
                <a:lnTo>
                  <a:pt x="64111" y="229856"/>
                </a:lnTo>
                <a:lnTo>
                  <a:pt x="64966" y="232612"/>
                </a:lnTo>
                <a:lnTo>
                  <a:pt x="66329" y="235244"/>
                </a:lnTo>
                <a:lnTo>
                  <a:pt x="70428" y="241378"/>
                </a:lnTo>
                <a:lnTo>
                  <a:pt x="73105" y="244333"/>
                </a:lnTo>
                <a:lnTo>
                  <a:pt x="74931" y="246232"/>
                </a:lnTo>
                <a:lnTo>
                  <a:pt x="76941" y="247499"/>
                </a:lnTo>
                <a:lnTo>
                  <a:pt x="79076" y="248343"/>
                </a:lnTo>
                <a:lnTo>
                  <a:pt x="85725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8"/>
          <p:cNvSpPr/>
          <p:nvPr/>
        </p:nvSpPr>
        <p:spPr>
          <a:xfrm>
            <a:off x="2979274" y="3293272"/>
            <a:ext cx="178264" cy="307179"/>
          </a:xfrm>
          <a:custGeom>
            <a:avLst/>
            <a:gdLst/>
            <a:ahLst/>
            <a:cxnLst/>
            <a:rect l="0" t="0" r="0" b="0"/>
            <a:pathLst>
              <a:path w="178264" h="307179">
                <a:moveTo>
                  <a:pt x="92538" y="42859"/>
                </a:moveTo>
                <a:lnTo>
                  <a:pt x="98689" y="36708"/>
                </a:lnTo>
                <a:lnTo>
                  <a:pt x="99240" y="34040"/>
                </a:lnTo>
                <a:lnTo>
                  <a:pt x="99595" y="25859"/>
                </a:lnTo>
                <a:lnTo>
                  <a:pt x="99656" y="22741"/>
                </a:lnTo>
                <a:lnTo>
                  <a:pt x="97554" y="19894"/>
                </a:lnTo>
                <a:lnTo>
                  <a:pt x="95882" y="18024"/>
                </a:lnTo>
                <a:lnTo>
                  <a:pt x="94767" y="15984"/>
                </a:lnTo>
                <a:lnTo>
                  <a:pt x="92405" y="9319"/>
                </a:lnTo>
                <a:lnTo>
                  <a:pt x="87014" y="2073"/>
                </a:lnTo>
                <a:lnTo>
                  <a:pt x="86474" y="1381"/>
                </a:lnTo>
                <a:lnTo>
                  <a:pt x="85321" y="919"/>
                </a:lnTo>
                <a:lnTo>
                  <a:pt x="79904" y="270"/>
                </a:lnTo>
                <a:lnTo>
                  <a:pt x="75546" y="118"/>
                </a:lnTo>
                <a:lnTo>
                  <a:pt x="53731" y="0"/>
                </a:lnTo>
                <a:lnTo>
                  <a:pt x="50792" y="792"/>
                </a:lnTo>
                <a:lnTo>
                  <a:pt x="47244" y="2114"/>
                </a:lnTo>
                <a:lnTo>
                  <a:pt x="43292" y="3790"/>
                </a:lnTo>
                <a:lnTo>
                  <a:pt x="39864" y="5700"/>
                </a:lnTo>
                <a:lnTo>
                  <a:pt x="36784" y="7767"/>
                </a:lnTo>
                <a:lnTo>
                  <a:pt x="33938" y="9940"/>
                </a:lnTo>
                <a:lnTo>
                  <a:pt x="28658" y="16586"/>
                </a:lnTo>
                <a:lnTo>
                  <a:pt x="23666" y="24832"/>
                </a:lnTo>
                <a:lnTo>
                  <a:pt x="18801" y="33788"/>
                </a:lnTo>
                <a:lnTo>
                  <a:pt x="13993" y="40944"/>
                </a:lnTo>
                <a:lnTo>
                  <a:pt x="11600" y="43964"/>
                </a:lnTo>
                <a:lnTo>
                  <a:pt x="10004" y="47564"/>
                </a:lnTo>
                <a:lnTo>
                  <a:pt x="8231" y="55798"/>
                </a:lnTo>
                <a:lnTo>
                  <a:pt x="5327" y="64749"/>
                </a:lnTo>
                <a:lnTo>
                  <a:pt x="2184" y="74019"/>
                </a:lnTo>
                <a:lnTo>
                  <a:pt x="787" y="83431"/>
                </a:lnTo>
                <a:lnTo>
                  <a:pt x="166" y="92906"/>
                </a:lnTo>
                <a:lnTo>
                  <a:pt x="0" y="97654"/>
                </a:lnTo>
                <a:lnTo>
                  <a:pt x="1933" y="107165"/>
                </a:lnTo>
                <a:lnTo>
                  <a:pt x="4644" y="115889"/>
                </a:lnTo>
                <a:lnTo>
                  <a:pt x="5849" y="122413"/>
                </a:lnTo>
                <a:lnTo>
                  <a:pt x="7758" y="125263"/>
                </a:lnTo>
                <a:lnTo>
                  <a:pt x="10618" y="127957"/>
                </a:lnTo>
                <a:lnTo>
                  <a:pt x="19030" y="134193"/>
                </a:lnTo>
                <a:lnTo>
                  <a:pt x="24414" y="137162"/>
                </a:lnTo>
                <a:lnTo>
                  <a:pt x="28072" y="139065"/>
                </a:lnTo>
                <a:lnTo>
                  <a:pt x="31304" y="140333"/>
                </a:lnTo>
                <a:lnTo>
                  <a:pt x="34253" y="141179"/>
                </a:lnTo>
                <a:lnTo>
                  <a:pt x="39646" y="142119"/>
                </a:lnTo>
                <a:lnTo>
                  <a:pt x="44689" y="142537"/>
                </a:lnTo>
                <a:lnTo>
                  <a:pt x="47145" y="141855"/>
                </a:lnTo>
                <a:lnTo>
                  <a:pt x="51990" y="138980"/>
                </a:lnTo>
                <a:lnTo>
                  <a:pt x="55187" y="137102"/>
                </a:lnTo>
                <a:lnTo>
                  <a:pt x="58907" y="135057"/>
                </a:lnTo>
                <a:lnTo>
                  <a:pt x="67272" y="130667"/>
                </a:lnTo>
                <a:lnTo>
                  <a:pt x="76281" y="126070"/>
                </a:lnTo>
                <a:lnTo>
                  <a:pt x="80113" y="123733"/>
                </a:lnTo>
                <a:lnTo>
                  <a:pt x="83461" y="121381"/>
                </a:lnTo>
                <a:lnTo>
                  <a:pt x="86486" y="119020"/>
                </a:lnTo>
                <a:lnTo>
                  <a:pt x="91965" y="112162"/>
                </a:lnTo>
                <a:lnTo>
                  <a:pt x="94537" y="108111"/>
                </a:lnTo>
                <a:lnTo>
                  <a:pt x="97840" y="104617"/>
                </a:lnTo>
                <a:lnTo>
                  <a:pt x="101629" y="101494"/>
                </a:lnTo>
                <a:lnTo>
                  <a:pt x="105742" y="98617"/>
                </a:lnTo>
                <a:lnTo>
                  <a:pt x="109278" y="95112"/>
                </a:lnTo>
                <a:lnTo>
                  <a:pt x="112429" y="91188"/>
                </a:lnTo>
                <a:lnTo>
                  <a:pt x="115324" y="86985"/>
                </a:lnTo>
                <a:lnTo>
                  <a:pt x="120657" y="78081"/>
                </a:lnTo>
                <a:lnTo>
                  <a:pt x="125673" y="68832"/>
                </a:lnTo>
                <a:lnTo>
                  <a:pt x="135361" y="49959"/>
                </a:lnTo>
                <a:lnTo>
                  <a:pt x="139351" y="41252"/>
                </a:lnTo>
                <a:lnTo>
                  <a:pt x="141598" y="32681"/>
                </a:lnTo>
                <a:lnTo>
                  <a:pt x="142264" y="28995"/>
                </a:lnTo>
                <a:lnTo>
                  <a:pt x="142533" y="21769"/>
                </a:lnTo>
                <a:lnTo>
                  <a:pt x="142544" y="59980"/>
                </a:lnTo>
                <a:lnTo>
                  <a:pt x="143338" y="66179"/>
                </a:lnTo>
                <a:lnTo>
                  <a:pt x="144661" y="72693"/>
                </a:lnTo>
                <a:lnTo>
                  <a:pt x="146337" y="79417"/>
                </a:lnTo>
                <a:lnTo>
                  <a:pt x="147454" y="85488"/>
                </a:lnTo>
                <a:lnTo>
                  <a:pt x="148199" y="91122"/>
                </a:lnTo>
                <a:lnTo>
                  <a:pt x="148695" y="96465"/>
                </a:lnTo>
                <a:lnTo>
                  <a:pt x="149026" y="102409"/>
                </a:lnTo>
                <a:lnTo>
                  <a:pt x="149394" y="115363"/>
                </a:lnTo>
                <a:lnTo>
                  <a:pt x="150286" y="122945"/>
                </a:lnTo>
                <a:lnTo>
                  <a:pt x="151674" y="131175"/>
                </a:lnTo>
                <a:lnTo>
                  <a:pt x="153393" y="139836"/>
                </a:lnTo>
                <a:lnTo>
                  <a:pt x="155333" y="147991"/>
                </a:lnTo>
                <a:lnTo>
                  <a:pt x="157420" y="155810"/>
                </a:lnTo>
                <a:lnTo>
                  <a:pt x="159605" y="163403"/>
                </a:lnTo>
                <a:lnTo>
                  <a:pt x="161062" y="171640"/>
                </a:lnTo>
                <a:lnTo>
                  <a:pt x="162033" y="180307"/>
                </a:lnTo>
                <a:lnTo>
                  <a:pt x="162681" y="189260"/>
                </a:lnTo>
                <a:lnTo>
                  <a:pt x="163112" y="197609"/>
                </a:lnTo>
                <a:lnTo>
                  <a:pt x="163592" y="213237"/>
                </a:lnTo>
                <a:lnTo>
                  <a:pt x="163942" y="253285"/>
                </a:lnTo>
                <a:lnTo>
                  <a:pt x="163965" y="268632"/>
                </a:lnTo>
                <a:lnTo>
                  <a:pt x="164763" y="272749"/>
                </a:lnTo>
                <a:lnTo>
                  <a:pt x="167765" y="279440"/>
                </a:lnTo>
                <a:lnTo>
                  <a:pt x="169628" y="287177"/>
                </a:lnTo>
                <a:lnTo>
                  <a:pt x="170825" y="297494"/>
                </a:lnTo>
                <a:lnTo>
                  <a:pt x="171117" y="307071"/>
                </a:lnTo>
                <a:lnTo>
                  <a:pt x="173235" y="307130"/>
                </a:lnTo>
                <a:lnTo>
                  <a:pt x="178263" y="3071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9"/>
          <p:cNvSpPr/>
          <p:nvPr/>
        </p:nvSpPr>
        <p:spPr>
          <a:xfrm>
            <a:off x="3307556" y="3378993"/>
            <a:ext cx="192882" cy="21433"/>
          </a:xfrm>
          <a:custGeom>
            <a:avLst/>
            <a:gdLst/>
            <a:ahLst/>
            <a:cxnLst/>
            <a:rect l="0" t="0" r="0" b="0"/>
            <a:pathLst>
              <a:path w="192882" h="21433">
                <a:moveTo>
                  <a:pt x="0" y="21432"/>
                </a:moveTo>
                <a:lnTo>
                  <a:pt x="27703" y="21432"/>
                </a:lnTo>
                <a:lnTo>
                  <a:pt x="31962" y="20638"/>
                </a:lnTo>
                <a:lnTo>
                  <a:pt x="36389" y="19315"/>
                </a:lnTo>
                <a:lnTo>
                  <a:pt x="40928" y="17639"/>
                </a:lnTo>
                <a:lnTo>
                  <a:pt x="45542" y="16522"/>
                </a:lnTo>
                <a:lnTo>
                  <a:pt x="50205" y="15777"/>
                </a:lnTo>
                <a:lnTo>
                  <a:pt x="54901" y="15281"/>
                </a:lnTo>
                <a:lnTo>
                  <a:pt x="60413" y="14950"/>
                </a:lnTo>
                <a:lnTo>
                  <a:pt x="72888" y="14582"/>
                </a:lnTo>
                <a:lnTo>
                  <a:pt x="89506" y="14375"/>
                </a:lnTo>
                <a:lnTo>
                  <a:pt x="94596" y="13552"/>
                </a:lnTo>
                <a:lnTo>
                  <a:pt x="99576" y="12210"/>
                </a:lnTo>
                <a:lnTo>
                  <a:pt x="104484" y="10521"/>
                </a:lnTo>
                <a:lnTo>
                  <a:pt x="110137" y="9396"/>
                </a:lnTo>
                <a:lnTo>
                  <a:pt x="116287" y="8645"/>
                </a:lnTo>
                <a:lnTo>
                  <a:pt x="122769" y="8145"/>
                </a:lnTo>
                <a:lnTo>
                  <a:pt x="128677" y="7811"/>
                </a:lnTo>
                <a:lnTo>
                  <a:pt x="139475" y="7440"/>
                </a:lnTo>
                <a:lnTo>
                  <a:pt x="154479" y="7232"/>
                </a:lnTo>
                <a:lnTo>
                  <a:pt x="159342" y="6409"/>
                </a:lnTo>
                <a:lnTo>
                  <a:pt x="164172" y="5066"/>
                </a:lnTo>
                <a:lnTo>
                  <a:pt x="168979" y="3378"/>
                </a:lnTo>
                <a:lnTo>
                  <a:pt x="172978" y="2252"/>
                </a:lnTo>
                <a:lnTo>
                  <a:pt x="176437" y="1501"/>
                </a:lnTo>
                <a:lnTo>
                  <a:pt x="179537" y="1001"/>
                </a:lnTo>
                <a:lnTo>
                  <a:pt x="185098" y="445"/>
                </a:lnTo>
                <a:lnTo>
                  <a:pt x="19288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0"/>
          <p:cNvSpPr/>
          <p:nvPr/>
        </p:nvSpPr>
        <p:spPr>
          <a:xfrm>
            <a:off x="3350418" y="3471862"/>
            <a:ext cx="228601" cy="7145"/>
          </a:xfrm>
          <a:custGeom>
            <a:avLst/>
            <a:gdLst/>
            <a:ahLst/>
            <a:cxnLst/>
            <a:rect l="0" t="0" r="0" b="0"/>
            <a:pathLst>
              <a:path w="228601" h="7145">
                <a:moveTo>
                  <a:pt x="0" y="7144"/>
                </a:moveTo>
                <a:lnTo>
                  <a:pt x="23911" y="7144"/>
                </a:lnTo>
                <a:lnTo>
                  <a:pt x="27053" y="6350"/>
                </a:lnTo>
                <a:lnTo>
                  <a:pt x="30736" y="5027"/>
                </a:lnTo>
                <a:lnTo>
                  <a:pt x="34778" y="3352"/>
                </a:lnTo>
                <a:lnTo>
                  <a:pt x="39060" y="2234"/>
                </a:lnTo>
                <a:lnTo>
                  <a:pt x="43503" y="1489"/>
                </a:lnTo>
                <a:lnTo>
                  <a:pt x="48052" y="993"/>
                </a:lnTo>
                <a:lnTo>
                  <a:pt x="53466" y="662"/>
                </a:lnTo>
                <a:lnTo>
                  <a:pt x="65832" y="294"/>
                </a:lnTo>
                <a:lnTo>
                  <a:pt x="94561" y="39"/>
                </a:lnTo>
                <a:lnTo>
                  <a:pt x="2286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1"/>
          <p:cNvSpPr/>
          <p:nvPr/>
        </p:nvSpPr>
        <p:spPr>
          <a:xfrm>
            <a:off x="3736181" y="3400425"/>
            <a:ext cx="135732" cy="14288"/>
          </a:xfrm>
          <a:custGeom>
            <a:avLst/>
            <a:gdLst/>
            <a:ahLst/>
            <a:cxnLst/>
            <a:rect l="0" t="0" r="0" b="0"/>
            <a:pathLst>
              <a:path w="135732" h="14288">
                <a:moveTo>
                  <a:pt x="0" y="14287"/>
                </a:moveTo>
                <a:lnTo>
                  <a:pt x="54901" y="14287"/>
                </a:lnTo>
                <a:lnTo>
                  <a:pt x="59619" y="13493"/>
                </a:lnTo>
                <a:lnTo>
                  <a:pt x="64352" y="12170"/>
                </a:lnTo>
                <a:lnTo>
                  <a:pt x="69096" y="10495"/>
                </a:lnTo>
                <a:lnTo>
                  <a:pt x="73844" y="9377"/>
                </a:lnTo>
                <a:lnTo>
                  <a:pt x="78598" y="8633"/>
                </a:lnTo>
                <a:lnTo>
                  <a:pt x="83355" y="8136"/>
                </a:lnTo>
                <a:lnTo>
                  <a:pt x="88908" y="7805"/>
                </a:lnTo>
                <a:lnTo>
                  <a:pt x="101427" y="7437"/>
                </a:lnTo>
                <a:lnTo>
                  <a:pt x="118070" y="7230"/>
                </a:lnTo>
                <a:lnTo>
                  <a:pt x="122370" y="6408"/>
                </a:lnTo>
                <a:lnTo>
                  <a:pt x="126030" y="5065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2"/>
          <p:cNvSpPr/>
          <p:nvPr/>
        </p:nvSpPr>
        <p:spPr>
          <a:xfrm>
            <a:off x="4007651" y="3300426"/>
            <a:ext cx="214303" cy="371060"/>
          </a:xfrm>
          <a:custGeom>
            <a:avLst/>
            <a:gdLst/>
            <a:ahLst/>
            <a:cxnLst/>
            <a:rect l="0" t="0" r="0" b="0"/>
            <a:pathLst>
              <a:path w="214303" h="371060">
                <a:moveTo>
                  <a:pt x="7136" y="14274"/>
                </a:moveTo>
                <a:lnTo>
                  <a:pt x="7136" y="18066"/>
                </a:lnTo>
                <a:lnTo>
                  <a:pt x="6342" y="19183"/>
                </a:lnTo>
                <a:lnTo>
                  <a:pt x="5019" y="19928"/>
                </a:lnTo>
                <a:lnTo>
                  <a:pt x="3344" y="20424"/>
                </a:lnTo>
                <a:lnTo>
                  <a:pt x="2226" y="21549"/>
                </a:lnTo>
                <a:lnTo>
                  <a:pt x="1482" y="23093"/>
                </a:lnTo>
                <a:lnTo>
                  <a:pt x="985" y="24915"/>
                </a:lnTo>
                <a:lnTo>
                  <a:pt x="286" y="35066"/>
                </a:lnTo>
                <a:lnTo>
                  <a:pt x="79" y="44335"/>
                </a:lnTo>
                <a:lnTo>
                  <a:pt x="0" y="69382"/>
                </a:lnTo>
                <a:lnTo>
                  <a:pt x="2113" y="78718"/>
                </a:lnTo>
                <a:lnTo>
                  <a:pt x="4903" y="88159"/>
                </a:lnTo>
                <a:lnTo>
                  <a:pt x="6144" y="97647"/>
                </a:lnTo>
                <a:lnTo>
                  <a:pt x="6695" y="107155"/>
                </a:lnTo>
                <a:lnTo>
                  <a:pt x="6842" y="111914"/>
                </a:lnTo>
                <a:lnTo>
                  <a:pt x="9122" y="121434"/>
                </a:lnTo>
                <a:lnTo>
                  <a:pt x="11988" y="130163"/>
                </a:lnTo>
                <a:lnTo>
                  <a:pt x="14394" y="140333"/>
                </a:lnTo>
                <a:lnTo>
                  <a:pt x="17770" y="148617"/>
                </a:lnTo>
                <a:lnTo>
                  <a:pt x="24133" y="158413"/>
                </a:lnTo>
                <a:lnTo>
                  <a:pt x="30830" y="163796"/>
                </a:lnTo>
                <a:lnTo>
                  <a:pt x="34838" y="166343"/>
                </a:lnTo>
                <a:lnTo>
                  <a:pt x="41408" y="171289"/>
                </a:lnTo>
                <a:lnTo>
                  <a:pt x="44272" y="173720"/>
                </a:lnTo>
                <a:lnTo>
                  <a:pt x="49570" y="176420"/>
                </a:lnTo>
                <a:lnTo>
                  <a:pt x="54571" y="177620"/>
                </a:lnTo>
                <a:lnTo>
                  <a:pt x="59439" y="178153"/>
                </a:lnTo>
                <a:lnTo>
                  <a:pt x="62642" y="178295"/>
                </a:lnTo>
                <a:lnTo>
                  <a:pt x="70435" y="178453"/>
                </a:lnTo>
                <a:lnTo>
                  <a:pt x="83747" y="178542"/>
                </a:lnTo>
                <a:lnTo>
                  <a:pt x="87579" y="177761"/>
                </a:lnTo>
                <a:lnTo>
                  <a:pt x="93953" y="174776"/>
                </a:lnTo>
                <a:lnTo>
                  <a:pt x="99432" y="170804"/>
                </a:lnTo>
                <a:lnTo>
                  <a:pt x="105306" y="166393"/>
                </a:lnTo>
                <a:lnTo>
                  <a:pt x="109095" y="164105"/>
                </a:lnTo>
                <a:lnTo>
                  <a:pt x="113209" y="161787"/>
                </a:lnTo>
                <a:lnTo>
                  <a:pt x="119897" y="154976"/>
                </a:lnTo>
                <a:lnTo>
                  <a:pt x="122791" y="150938"/>
                </a:lnTo>
                <a:lnTo>
                  <a:pt x="126308" y="147452"/>
                </a:lnTo>
                <a:lnTo>
                  <a:pt x="130240" y="144334"/>
                </a:lnTo>
                <a:lnTo>
                  <a:pt x="134449" y="141462"/>
                </a:lnTo>
                <a:lnTo>
                  <a:pt x="138049" y="137960"/>
                </a:lnTo>
                <a:lnTo>
                  <a:pt x="144165" y="129835"/>
                </a:lnTo>
                <a:lnTo>
                  <a:pt x="155864" y="112543"/>
                </a:lnTo>
                <a:lnTo>
                  <a:pt x="159469" y="106774"/>
                </a:lnTo>
                <a:lnTo>
                  <a:pt x="165592" y="96131"/>
                </a:lnTo>
                <a:lnTo>
                  <a:pt x="170959" y="86109"/>
                </a:lnTo>
                <a:lnTo>
                  <a:pt x="188082" y="52397"/>
                </a:lnTo>
                <a:lnTo>
                  <a:pt x="190745" y="42859"/>
                </a:lnTo>
                <a:lnTo>
                  <a:pt x="191927" y="34122"/>
                </a:lnTo>
                <a:lnTo>
                  <a:pt x="192593" y="23947"/>
                </a:lnTo>
                <a:lnTo>
                  <a:pt x="192749" y="15662"/>
                </a:lnTo>
                <a:lnTo>
                  <a:pt x="193584" y="12024"/>
                </a:lnTo>
                <a:lnTo>
                  <a:pt x="199720" y="502"/>
                </a:lnTo>
                <a:lnTo>
                  <a:pt x="199991" y="31"/>
                </a:lnTo>
                <a:lnTo>
                  <a:pt x="196217" y="0"/>
                </a:lnTo>
                <a:lnTo>
                  <a:pt x="195897" y="789"/>
                </a:lnTo>
                <a:lnTo>
                  <a:pt x="196476" y="2109"/>
                </a:lnTo>
                <a:lnTo>
                  <a:pt x="197657" y="3782"/>
                </a:lnTo>
                <a:lnTo>
                  <a:pt x="198968" y="9875"/>
                </a:lnTo>
                <a:lnTo>
                  <a:pt x="199706" y="20114"/>
                </a:lnTo>
                <a:lnTo>
                  <a:pt x="199810" y="22930"/>
                </a:lnTo>
                <a:lnTo>
                  <a:pt x="203748" y="34477"/>
                </a:lnTo>
                <a:lnTo>
                  <a:pt x="205644" y="45478"/>
                </a:lnTo>
                <a:lnTo>
                  <a:pt x="206150" y="51745"/>
                </a:lnTo>
                <a:lnTo>
                  <a:pt x="206487" y="58305"/>
                </a:lnTo>
                <a:lnTo>
                  <a:pt x="206861" y="71943"/>
                </a:lnTo>
                <a:lnTo>
                  <a:pt x="207755" y="78913"/>
                </a:lnTo>
                <a:lnTo>
                  <a:pt x="209145" y="85942"/>
                </a:lnTo>
                <a:lnTo>
                  <a:pt x="210865" y="93009"/>
                </a:lnTo>
                <a:lnTo>
                  <a:pt x="212011" y="100895"/>
                </a:lnTo>
                <a:lnTo>
                  <a:pt x="212776" y="109327"/>
                </a:lnTo>
                <a:lnTo>
                  <a:pt x="213285" y="118124"/>
                </a:lnTo>
                <a:lnTo>
                  <a:pt x="213852" y="134248"/>
                </a:lnTo>
                <a:lnTo>
                  <a:pt x="214171" y="158830"/>
                </a:lnTo>
                <a:lnTo>
                  <a:pt x="214302" y="239428"/>
                </a:lnTo>
                <a:lnTo>
                  <a:pt x="213509" y="247720"/>
                </a:lnTo>
                <a:lnTo>
                  <a:pt x="212187" y="255630"/>
                </a:lnTo>
                <a:lnTo>
                  <a:pt x="210512" y="263283"/>
                </a:lnTo>
                <a:lnTo>
                  <a:pt x="209395" y="270768"/>
                </a:lnTo>
                <a:lnTo>
                  <a:pt x="208650" y="278138"/>
                </a:lnTo>
                <a:lnTo>
                  <a:pt x="208154" y="285433"/>
                </a:lnTo>
                <a:lnTo>
                  <a:pt x="207029" y="291884"/>
                </a:lnTo>
                <a:lnTo>
                  <a:pt x="203663" y="303285"/>
                </a:lnTo>
                <a:lnTo>
                  <a:pt x="197305" y="322421"/>
                </a:lnTo>
                <a:lnTo>
                  <a:pt x="192727" y="331939"/>
                </a:lnTo>
                <a:lnTo>
                  <a:pt x="187252" y="339608"/>
                </a:lnTo>
                <a:lnTo>
                  <a:pt x="183570" y="343876"/>
                </a:lnTo>
                <a:lnTo>
                  <a:pt x="179527" y="348308"/>
                </a:lnTo>
                <a:lnTo>
                  <a:pt x="172919" y="353233"/>
                </a:lnTo>
                <a:lnTo>
                  <a:pt x="167336" y="356216"/>
                </a:lnTo>
                <a:lnTo>
                  <a:pt x="162209" y="360188"/>
                </a:lnTo>
                <a:lnTo>
                  <a:pt x="158937" y="362358"/>
                </a:lnTo>
                <a:lnTo>
                  <a:pt x="155168" y="364599"/>
                </a:lnTo>
                <a:lnTo>
                  <a:pt x="151068" y="366886"/>
                </a:lnTo>
                <a:lnTo>
                  <a:pt x="144395" y="369428"/>
                </a:lnTo>
                <a:lnTo>
                  <a:pt x="138784" y="370558"/>
                </a:lnTo>
                <a:lnTo>
                  <a:pt x="133644" y="371059"/>
                </a:lnTo>
                <a:lnTo>
                  <a:pt x="130368" y="370400"/>
                </a:lnTo>
                <a:lnTo>
                  <a:pt x="126597" y="369166"/>
                </a:lnTo>
                <a:lnTo>
                  <a:pt x="122496" y="367550"/>
                </a:lnTo>
                <a:lnTo>
                  <a:pt x="118174" y="366472"/>
                </a:lnTo>
                <a:lnTo>
                  <a:pt x="113705" y="365754"/>
                </a:lnTo>
                <a:lnTo>
                  <a:pt x="109138" y="365275"/>
                </a:lnTo>
                <a:lnTo>
                  <a:pt x="105300" y="364162"/>
                </a:lnTo>
                <a:lnTo>
                  <a:pt x="98919" y="360809"/>
                </a:lnTo>
                <a:lnTo>
                  <a:pt x="93437" y="358789"/>
                </a:lnTo>
                <a:lnTo>
                  <a:pt x="87561" y="357098"/>
                </a:lnTo>
                <a:lnTo>
                  <a:pt x="83771" y="355536"/>
                </a:lnTo>
                <a:lnTo>
                  <a:pt x="79658" y="353700"/>
                </a:lnTo>
                <a:lnTo>
                  <a:pt x="72970" y="351661"/>
                </a:lnTo>
                <a:lnTo>
                  <a:pt x="70076" y="351117"/>
                </a:lnTo>
                <a:lnTo>
                  <a:pt x="64743" y="348397"/>
                </a:lnTo>
                <a:lnTo>
                  <a:pt x="62209" y="346560"/>
                </a:lnTo>
                <a:lnTo>
                  <a:pt x="57278" y="344519"/>
                </a:lnTo>
                <a:lnTo>
                  <a:pt x="52440" y="343612"/>
                </a:lnTo>
                <a:lnTo>
                  <a:pt x="47644" y="343208"/>
                </a:lnTo>
                <a:lnTo>
                  <a:pt x="45254" y="342307"/>
                </a:lnTo>
                <a:lnTo>
                  <a:pt x="38891" y="338041"/>
                </a:lnTo>
                <a:lnTo>
                  <a:pt x="35711" y="3357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3"/>
          <p:cNvSpPr/>
          <p:nvPr/>
        </p:nvSpPr>
        <p:spPr>
          <a:xfrm>
            <a:off x="3043531" y="3850813"/>
            <a:ext cx="206847" cy="470995"/>
          </a:xfrm>
          <a:custGeom>
            <a:avLst/>
            <a:gdLst/>
            <a:ahLst/>
            <a:cxnLst/>
            <a:rect l="0" t="0" r="0" b="0"/>
            <a:pathLst>
              <a:path w="206847" h="470995">
                <a:moveTo>
                  <a:pt x="6850" y="13955"/>
                </a:moveTo>
                <a:lnTo>
                  <a:pt x="0" y="13955"/>
                </a:lnTo>
                <a:lnTo>
                  <a:pt x="3585" y="13955"/>
                </a:lnTo>
                <a:lnTo>
                  <a:pt x="4674" y="14749"/>
                </a:lnTo>
                <a:lnTo>
                  <a:pt x="5399" y="16072"/>
                </a:lnTo>
                <a:lnTo>
                  <a:pt x="6205" y="19658"/>
                </a:lnTo>
                <a:lnTo>
                  <a:pt x="6563" y="23898"/>
                </a:lnTo>
                <a:lnTo>
                  <a:pt x="7453" y="26140"/>
                </a:lnTo>
                <a:lnTo>
                  <a:pt x="10557" y="30748"/>
                </a:lnTo>
                <a:lnTo>
                  <a:pt x="12466" y="37558"/>
                </a:lnTo>
                <a:lnTo>
                  <a:pt x="14109" y="45877"/>
                </a:lnTo>
                <a:lnTo>
                  <a:pt x="18702" y="59485"/>
                </a:lnTo>
                <a:lnTo>
                  <a:pt x="21209" y="73571"/>
                </a:lnTo>
                <a:lnTo>
                  <a:pt x="25833" y="87799"/>
                </a:lnTo>
                <a:lnTo>
                  <a:pt x="27556" y="102069"/>
                </a:lnTo>
                <a:lnTo>
                  <a:pt x="28860" y="116351"/>
                </a:lnTo>
                <a:lnTo>
                  <a:pt x="33127" y="130637"/>
                </a:lnTo>
                <a:lnTo>
                  <a:pt x="35538" y="144130"/>
                </a:lnTo>
                <a:lnTo>
                  <a:pt x="38915" y="150657"/>
                </a:lnTo>
                <a:lnTo>
                  <a:pt x="45278" y="158794"/>
                </a:lnTo>
                <a:lnTo>
                  <a:pt x="48344" y="161314"/>
                </a:lnTo>
                <a:lnTo>
                  <a:pt x="51975" y="163788"/>
                </a:lnTo>
                <a:lnTo>
                  <a:pt x="55983" y="166232"/>
                </a:lnTo>
                <a:lnTo>
                  <a:pt x="59449" y="168654"/>
                </a:lnTo>
                <a:lnTo>
                  <a:pt x="65417" y="173462"/>
                </a:lnTo>
                <a:lnTo>
                  <a:pt x="70715" y="176128"/>
                </a:lnTo>
                <a:lnTo>
                  <a:pt x="75716" y="177313"/>
                </a:lnTo>
                <a:lnTo>
                  <a:pt x="80584" y="177840"/>
                </a:lnTo>
                <a:lnTo>
                  <a:pt x="83787" y="177981"/>
                </a:lnTo>
                <a:lnTo>
                  <a:pt x="91579" y="178137"/>
                </a:lnTo>
                <a:lnTo>
                  <a:pt x="95086" y="177385"/>
                </a:lnTo>
                <a:lnTo>
                  <a:pt x="101099" y="174432"/>
                </a:lnTo>
                <a:lnTo>
                  <a:pt x="106418" y="170474"/>
                </a:lnTo>
                <a:lnTo>
                  <a:pt x="108947" y="168307"/>
                </a:lnTo>
                <a:lnTo>
                  <a:pt x="113874" y="161666"/>
                </a:lnTo>
                <a:lnTo>
                  <a:pt x="118710" y="154217"/>
                </a:lnTo>
                <a:lnTo>
                  <a:pt x="123505" y="148261"/>
                </a:lnTo>
                <a:lnTo>
                  <a:pt x="128282" y="140851"/>
                </a:lnTo>
                <a:lnTo>
                  <a:pt x="133051" y="131472"/>
                </a:lnTo>
                <a:lnTo>
                  <a:pt x="140198" y="113598"/>
                </a:lnTo>
                <a:lnTo>
                  <a:pt x="144962" y="102956"/>
                </a:lnTo>
                <a:lnTo>
                  <a:pt x="152106" y="88039"/>
                </a:lnTo>
                <a:lnTo>
                  <a:pt x="154752" y="78367"/>
                </a:lnTo>
                <a:lnTo>
                  <a:pt x="156722" y="67983"/>
                </a:lnTo>
                <a:lnTo>
                  <a:pt x="160243" y="55430"/>
                </a:lnTo>
                <a:lnTo>
                  <a:pt x="162337" y="44030"/>
                </a:lnTo>
                <a:lnTo>
                  <a:pt x="163516" y="30804"/>
                </a:lnTo>
                <a:lnTo>
                  <a:pt x="163947" y="16674"/>
                </a:lnTo>
                <a:lnTo>
                  <a:pt x="164012" y="789"/>
                </a:lnTo>
                <a:lnTo>
                  <a:pt x="163218" y="415"/>
                </a:lnTo>
                <a:lnTo>
                  <a:pt x="160220" y="0"/>
                </a:lnTo>
                <a:lnTo>
                  <a:pt x="159103" y="683"/>
                </a:lnTo>
                <a:lnTo>
                  <a:pt x="158358" y="1932"/>
                </a:lnTo>
                <a:lnTo>
                  <a:pt x="157861" y="3558"/>
                </a:lnTo>
                <a:lnTo>
                  <a:pt x="158324" y="4643"/>
                </a:lnTo>
                <a:lnTo>
                  <a:pt x="159427" y="5366"/>
                </a:lnTo>
                <a:lnTo>
                  <a:pt x="160955" y="5848"/>
                </a:lnTo>
                <a:lnTo>
                  <a:pt x="161974" y="6963"/>
                </a:lnTo>
                <a:lnTo>
                  <a:pt x="162654" y="8500"/>
                </a:lnTo>
                <a:lnTo>
                  <a:pt x="163408" y="12324"/>
                </a:lnTo>
                <a:lnTo>
                  <a:pt x="163744" y="16670"/>
                </a:lnTo>
                <a:lnTo>
                  <a:pt x="167725" y="27371"/>
                </a:lnTo>
                <a:lnTo>
                  <a:pt x="169631" y="36057"/>
                </a:lnTo>
                <a:lnTo>
                  <a:pt x="171272" y="45210"/>
                </a:lnTo>
                <a:lnTo>
                  <a:pt x="175865" y="59287"/>
                </a:lnTo>
                <a:lnTo>
                  <a:pt x="177218" y="68764"/>
                </a:lnTo>
                <a:lnTo>
                  <a:pt x="179936" y="80383"/>
                </a:lnTo>
                <a:lnTo>
                  <a:pt x="183789" y="92691"/>
                </a:lnTo>
                <a:lnTo>
                  <a:pt x="190421" y="109339"/>
                </a:lnTo>
                <a:lnTo>
                  <a:pt x="195064" y="122229"/>
                </a:lnTo>
                <a:lnTo>
                  <a:pt x="197657" y="135896"/>
                </a:lnTo>
                <a:lnTo>
                  <a:pt x="199603" y="149907"/>
                </a:lnTo>
                <a:lnTo>
                  <a:pt x="203114" y="164072"/>
                </a:lnTo>
                <a:lnTo>
                  <a:pt x="204367" y="171977"/>
                </a:lnTo>
                <a:lnTo>
                  <a:pt x="205203" y="180422"/>
                </a:lnTo>
                <a:lnTo>
                  <a:pt x="205760" y="189227"/>
                </a:lnTo>
                <a:lnTo>
                  <a:pt x="206379" y="205360"/>
                </a:lnTo>
                <a:lnTo>
                  <a:pt x="206728" y="229947"/>
                </a:lnTo>
                <a:lnTo>
                  <a:pt x="206846" y="262907"/>
                </a:lnTo>
                <a:lnTo>
                  <a:pt x="206062" y="271204"/>
                </a:lnTo>
                <a:lnTo>
                  <a:pt x="204745" y="279911"/>
                </a:lnTo>
                <a:lnTo>
                  <a:pt x="203074" y="288891"/>
                </a:lnTo>
                <a:lnTo>
                  <a:pt x="199100" y="307334"/>
                </a:lnTo>
                <a:lnTo>
                  <a:pt x="196929" y="316697"/>
                </a:lnTo>
                <a:lnTo>
                  <a:pt x="193895" y="325321"/>
                </a:lnTo>
                <a:lnTo>
                  <a:pt x="190284" y="333451"/>
                </a:lnTo>
                <a:lnTo>
                  <a:pt x="186289" y="341253"/>
                </a:lnTo>
                <a:lnTo>
                  <a:pt x="182038" y="348835"/>
                </a:lnTo>
                <a:lnTo>
                  <a:pt x="177617" y="356271"/>
                </a:lnTo>
                <a:lnTo>
                  <a:pt x="168471" y="370883"/>
                </a:lnTo>
                <a:lnTo>
                  <a:pt x="144922" y="406827"/>
                </a:lnTo>
                <a:lnTo>
                  <a:pt x="140173" y="413189"/>
                </a:lnTo>
                <a:lnTo>
                  <a:pt x="135420" y="419017"/>
                </a:lnTo>
                <a:lnTo>
                  <a:pt x="130663" y="424490"/>
                </a:lnTo>
                <a:lnTo>
                  <a:pt x="125111" y="429727"/>
                </a:lnTo>
                <a:lnTo>
                  <a:pt x="119028" y="434805"/>
                </a:lnTo>
                <a:lnTo>
                  <a:pt x="112591" y="439778"/>
                </a:lnTo>
                <a:lnTo>
                  <a:pt x="107507" y="444681"/>
                </a:lnTo>
                <a:lnTo>
                  <a:pt x="103323" y="449537"/>
                </a:lnTo>
                <a:lnTo>
                  <a:pt x="99740" y="454362"/>
                </a:lnTo>
                <a:lnTo>
                  <a:pt x="94971" y="458372"/>
                </a:lnTo>
                <a:lnTo>
                  <a:pt x="89409" y="461839"/>
                </a:lnTo>
                <a:lnTo>
                  <a:pt x="83321" y="464945"/>
                </a:lnTo>
                <a:lnTo>
                  <a:pt x="78468" y="467015"/>
                </a:lnTo>
                <a:lnTo>
                  <a:pt x="74439" y="468395"/>
                </a:lnTo>
                <a:lnTo>
                  <a:pt x="70959" y="469315"/>
                </a:lnTo>
                <a:lnTo>
                  <a:pt x="67052" y="469928"/>
                </a:lnTo>
                <a:lnTo>
                  <a:pt x="62860" y="470337"/>
                </a:lnTo>
                <a:lnTo>
                  <a:pt x="58477" y="470610"/>
                </a:lnTo>
                <a:lnTo>
                  <a:pt x="49374" y="470913"/>
                </a:lnTo>
                <a:lnTo>
                  <a:pt x="44725" y="470994"/>
                </a:lnTo>
                <a:lnTo>
                  <a:pt x="40831" y="470254"/>
                </a:lnTo>
                <a:lnTo>
                  <a:pt x="34388" y="467315"/>
                </a:lnTo>
                <a:lnTo>
                  <a:pt x="28879" y="463363"/>
                </a:lnTo>
                <a:lnTo>
                  <a:pt x="23784" y="458961"/>
                </a:lnTo>
                <a:lnTo>
                  <a:pt x="18874" y="454359"/>
                </a:lnTo>
                <a:lnTo>
                  <a:pt x="17247" y="452020"/>
                </a:lnTo>
                <a:lnTo>
                  <a:pt x="13994" y="4425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4"/>
          <p:cNvSpPr/>
          <p:nvPr/>
        </p:nvSpPr>
        <p:spPr>
          <a:xfrm>
            <a:off x="3357562" y="3879056"/>
            <a:ext cx="121445" cy="14288"/>
          </a:xfrm>
          <a:custGeom>
            <a:avLst/>
            <a:gdLst/>
            <a:ahLst/>
            <a:cxnLst/>
            <a:rect l="0" t="0" r="0" b="0"/>
            <a:pathLst>
              <a:path w="121445" h="14288">
                <a:moveTo>
                  <a:pt x="0" y="14287"/>
                </a:moveTo>
                <a:lnTo>
                  <a:pt x="40910" y="14287"/>
                </a:lnTo>
                <a:lnTo>
                  <a:pt x="44736" y="13494"/>
                </a:lnTo>
                <a:lnTo>
                  <a:pt x="48080" y="12171"/>
                </a:lnTo>
                <a:lnTo>
                  <a:pt x="51104" y="10495"/>
                </a:lnTo>
                <a:lnTo>
                  <a:pt x="54707" y="9377"/>
                </a:lnTo>
                <a:lnTo>
                  <a:pt x="58696" y="8633"/>
                </a:lnTo>
                <a:lnTo>
                  <a:pt x="62943" y="8136"/>
                </a:lnTo>
                <a:lnTo>
                  <a:pt x="66568" y="7805"/>
                </a:lnTo>
                <a:lnTo>
                  <a:pt x="69779" y="7585"/>
                </a:lnTo>
                <a:lnTo>
                  <a:pt x="72713" y="7438"/>
                </a:lnTo>
                <a:lnTo>
                  <a:pt x="80206" y="7274"/>
                </a:lnTo>
                <a:lnTo>
                  <a:pt x="84427" y="7231"/>
                </a:lnTo>
                <a:lnTo>
                  <a:pt x="88035" y="6408"/>
                </a:lnTo>
                <a:lnTo>
                  <a:pt x="91234" y="5066"/>
                </a:lnTo>
                <a:lnTo>
                  <a:pt x="94160" y="3377"/>
                </a:lnTo>
                <a:lnTo>
                  <a:pt x="96905" y="2252"/>
                </a:lnTo>
                <a:lnTo>
                  <a:pt x="99528" y="1501"/>
                </a:lnTo>
                <a:lnTo>
                  <a:pt x="102071" y="1000"/>
                </a:lnTo>
                <a:lnTo>
                  <a:pt x="104560" y="667"/>
                </a:lnTo>
                <a:lnTo>
                  <a:pt x="107013" y="445"/>
                </a:lnTo>
                <a:lnTo>
                  <a:pt x="109442" y="296"/>
                </a:lnTo>
                <a:lnTo>
                  <a:pt x="114257" y="132"/>
                </a:lnTo>
                <a:lnTo>
                  <a:pt x="12144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5"/>
          <p:cNvSpPr/>
          <p:nvPr/>
        </p:nvSpPr>
        <p:spPr>
          <a:xfrm>
            <a:off x="3351411" y="3936293"/>
            <a:ext cx="184746" cy="7058"/>
          </a:xfrm>
          <a:custGeom>
            <a:avLst/>
            <a:gdLst/>
            <a:ahLst/>
            <a:cxnLst/>
            <a:rect l="0" t="0" r="0" b="0"/>
            <a:pathLst>
              <a:path w="184746" h="7058">
                <a:moveTo>
                  <a:pt x="6151" y="7057"/>
                </a:moveTo>
                <a:lnTo>
                  <a:pt x="0" y="7057"/>
                </a:lnTo>
                <a:lnTo>
                  <a:pt x="82680" y="7057"/>
                </a:lnTo>
                <a:lnTo>
                  <a:pt x="86540" y="6263"/>
                </a:lnTo>
                <a:lnTo>
                  <a:pt x="89906" y="4940"/>
                </a:lnTo>
                <a:lnTo>
                  <a:pt x="92944" y="3264"/>
                </a:lnTo>
                <a:lnTo>
                  <a:pt x="96557" y="2147"/>
                </a:lnTo>
                <a:lnTo>
                  <a:pt x="100553" y="1402"/>
                </a:lnTo>
                <a:lnTo>
                  <a:pt x="104804" y="906"/>
                </a:lnTo>
                <a:lnTo>
                  <a:pt x="109226" y="575"/>
                </a:lnTo>
                <a:lnTo>
                  <a:pt x="113761" y="354"/>
                </a:lnTo>
                <a:lnTo>
                  <a:pt x="123034" y="109"/>
                </a:lnTo>
                <a:lnTo>
                  <a:pt x="132447" y="0"/>
                </a:lnTo>
                <a:lnTo>
                  <a:pt x="136386" y="765"/>
                </a:lnTo>
                <a:lnTo>
                  <a:pt x="139806" y="2068"/>
                </a:lnTo>
                <a:lnTo>
                  <a:pt x="142879" y="3731"/>
                </a:lnTo>
                <a:lnTo>
                  <a:pt x="146516" y="4840"/>
                </a:lnTo>
                <a:lnTo>
                  <a:pt x="150527" y="5579"/>
                </a:lnTo>
                <a:lnTo>
                  <a:pt x="154790" y="6072"/>
                </a:lnTo>
                <a:lnTo>
                  <a:pt x="160012" y="6400"/>
                </a:lnTo>
                <a:lnTo>
                  <a:pt x="165875" y="6619"/>
                </a:lnTo>
                <a:lnTo>
                  <a:pt x="184745" y="70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6"/>
          <p:cNvSpPr/>
          <p:nvPr/>
        </p:nvSpPr>
        <p:spPr>
          <a:xfrm>
            <a:off x="3607887" y="3800475"/>
            <a:ext cx="42570" cy="200026"/>
          </a:xfrm>
          <a:custGeom>
            <a:avLst/>
            <a:gdLst/>
            <a:ahLst/>
            <a:cxnLst/>
            <a:rect l="0" t="0" r="0" b="0"/>
            <a:pathLst>
              <a:path w="42570" h="200026">
                <a:moveTo>
                  <a:pt x="6850" y="0"/>
                </a:moveTo>
                <a:lnTo>
                  <a:pt x="699" y="0"/>
                </a:lnTo>
                <a:lnTo>
                  <a:pt x="368" y="794"/>
                </a:lnTo>
                <a:lnTo>
                  <a:pt x="0" y="3792"/>
                </a:lnTo>
                <a:lnTo>
                  <a:pt x="696" y="5703"/>
                </a:lnTo>
                <a:lnTo>
                  <a:pt x="1954" y="7770"/>
                </a:lnTo>
                <a:lnTo>
                  <a:pt x="3586" y="9942"/>
                </a:lnTo>
                <a:lnTo>
                  <a:pt x="4674" y="12184"/>
                </a:lnTo>
                <a:lnTo>
                  <a:pt x="5883" y="16792"/>
                </a:lnTo>
                <a:lnTo>
                  <a:pt x="6205" y="19925"/>
                </a:lnTo>
                <a:lnTo>
                  <a:pt x="6420" y="23603"/>
                </a:lnTo>
                <a:lnTo>
                  <a:pt x="6564" y="27641"/>
                </a:lnTo>
                <a:lnTo>
                  <a:pt x="7453" y="31127"/>
                </a:lnTo>
                <a:lnTo>
                  <a:pt x="8839" y="34245"/>
                </a:lnTo>
                <a:lnTo>
                  <a:pt x="10558" y="37117"/>
                </a:lnTo>
                <a:lnTo>
                  <a:pt x="12497" y="40620"/>
                </a:lnTo>
                <a:lnTo>
                  <a:pt x="16768" y="48745"/>
                </a:lnTo>
                <a:lnTo>
                  <a:pt x="18224" y="53134"/>
                </a:lnTo>
                <a:lnTo>
                  <a:pt x="19195" y="57648"/>
                </a:lnTo>
                <a:lnTo>
                  <a:pt x="19843" y="62244"/>
                </a:lnTo>
                <a:lnTo>
                  <a:pt x="20274" y="66896"/>
                </a:lnTo>
                <a:lnTo>
                  <a:pt x="20562" y="71585"/>
                </a:lnTo>
                <a:lnTo>
                  <a:pt x="20754" y="76298"/>
                </a:lnTo>
                <a:lnTo>
                  <a:pt x="21675" y="81028"/>
                </a:lnTo>
                <a:lnTo>
                  <a:pt x="23084" y="85768"/>
                </a:lnTo>
                <a:lnTo>
                  <a:pt x="24816" y="90516"/>
                </a:lnTo>
                <a:lnTo>
                  <a:pt x="25971" y="95269"/>
                </a:lnTo>
                <a:lnTo>
                  <a:pt x="26741" y="100025"/>
                </a:lnTo>
                <a:lnTo>
                  <a:pt x="27255" y="104783"/>
                </a:lnTo>
                <a:lnTo>
                  <a:pt x="27597" y="109543"/>
                </a:lnTo>
                <a:lnTo>
                  <a:pt x="27825" y="114303"/>
                </a:lnTo>
                <a:lnTo>
                  <a:pt x="27977" y="119065"/>
                </a:lnTo>
                <a:lnTo>
                  <a:pt x="28872" y="123826"/>
                </a:lnTo>
                <a:lnTo>
                  <a:pt x="30263" y="128588"/>
                </a:lnTo>
                <a:lnTo>
                  <a:pt x="31984" y="133351"/>
                </a:lnTo>
                <a:lnTo>
                  <a:pt x="33131" y="138113"/>
                </a:lnTo>
                <a:lnTo>
                  <a:pt x="33896" y="142875"/>
                </a:lnTo>
                <a:lnTo>
                  <a:pt x="34405" y="147637"/>
                </a:lnTo>
                <a:lnTo>
                  <a:pt x="34745" y="152400"/>
                </a:lnTo>
                <a:lnTo>
                  <a:pt x="34972" y="157162"/>
                </a:lnTo>
                <a:lnTo>
                  <a:pt x="35291" y="169333"/>
                </a:lnTo>
                <a:lnTo>
                  <a:pt x="35399" y="180557"/>
                </a:lnTo>
                <a:lnTo>
                  <a:pt x="36201" y="183077"/>
                </a:lnTo>
                <a:lnTo>
                  <a:pt x="37530" y="185551"/>
                </a:lnTo>
                <a:lnTo>
                  <a:pt x="39210" y="187995"/>
                </a:lnTo>
                <a:lnTo>
                  <a:pt x="40329" y="190417"/>
                </a:lnTo>
                <a:lnTo>
                  <a:pt x="41573" y="195225"/>
                </a:lnTo>
                <a:lnTo>
                  <a:pt x="42569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7"/>
          <p:cNvSpPr/>
          <p:nvPr/>
        </p:nvSpPr>
        <p:spPr>
          <a:xfrm>
            <a:off x="3729080" y="3757933"/>
            <a:ext cx="178552" cy="299718"/>
          </a:xfrm>
          <a:custGeom>
            <a:avLst/>
            <a:gdLst/>
            <a:ahLst/>
            <a:cxnLst/>
            <a:rect l="0" t="0" r="0" b="0"/>
            <a:pathLst>
              <a:path w="178552" h="299718">
                <a:moveTo>
                  <a:pt x="121401" y="21110"/>
                </a:moveTo>
                <a:lnTo>
                  <a:pt x="121401" y="17318"/>
                </a:lnTo>
                <a:lnTo>
                  <a:pt x="120607" y="16200"/>
                </a:lnTo>
                <a:lnTo>
                  <a:pt x="119284" y="15456"/>
                </a:lnTo>
                <a:lnTo>
                  <a:pt x="115250" y="14261"/>
                </a:lnTo>
                <a:lnTo>
                  <a:pt x="114919" y="13369"/>
                </a:lnTo>
                <a:lnTo>
                  <a:pt x="114551" y="10261"/>
                </a:lnTo>
                <a:lnTo>
                  <a:pt x="113660" y="9115"/>
                </a:lnTo>
                <a:lnTo>
                  <a:pt x="112271" y="8351"/>
                </a:lnTo>
                <a:lnTo>
                  <a:pt x="110552" y="7842"/>
                </a:lnTo>
                <a:lnTo>
                  <a:pt x="106525" y="5159"/>
                </a:lnTo>
                <a:lnTo>
                  <a:pt x="104340" y="3332"/>
                </a:lnTo>
                <a:lnTo>
                  <a:pt x="102090" y="2115"/>
                </a:lnTo>
                <a:lnTo>
                  <a:pt x="97472" y="761"/>
                </a:lnTo>
                <a:lnTo>
                  <a:pt x="92774" y="160"/>
                </a:lnTo>
                <a:lnTo>
                  <a:pt x="90410" y="0"/>
                </a:lnTo>
                <a:lnTo>
                  <a:pt x="88040" y="687"/>
                </a:lnTo>
                <a:lnTo>
                  <a:pt x="83291" y="3566"/>
                </a:lnTo>
                <a:lnTo>
                  <a:pt x="80119" y="4652"/>
                </a:lnTo>
                <a:lnTo>
                  <a:pt x="76417" y="5376"/>
                </a:lnTo>
                <a:lnTo>
                  <a:pt x="72361" y="5858"/>
                </a:lnTo>
                <a:lnTo>
                  <a:pt x="68864" y="6973"/>
                </a:lnTo>
                <a:lnTo>
                  <a:pt x="65739" y="8511"/>
                </a:lnTo>
                <a:lnTo>
                  <a:pt x="62862" y="10329"/>
                </a:lnTo>
                <a:lnTo>
                  <a:pt x="57548" y="16583"/>
                </a:lnTo>
                <a:lnTo>
                  <a:pt x="55020" y="20474"/>
                </a:lnTo>
                <a:lnTo>
                  <a:pt x="51747" y="24655"/>
                </a:lnTo>
                <a:lnTo>
                  <a:pt x="47977" y="29029"/>
                </a:lnTo>
                <a:lnTo>
                  <a:pt x="43877" y="33534"/>
                </a:lnTo>
                <a:lnTo>
                  <a:pt x="39555" y="37330"/>
                </a:lnTo>
                <a:lnTo>
                  <a:pt x="35087" y="40655"/>
                </a:lnTo>
                <a:lnTo>
                  <a:pt x="30521" y="43665"/>
                </a:lnTo>
                <a:lnTo>
                  <a:pt x="27477" y="47259"/>
                </a:lnTo>
                <a:lnTo>
                  <a:pt x="25447" y="51243"/>
                </a:lnTo>
                <a:lnTo>
                  <a:pt x="24094" y="55486"/>
                </a:lnTo>
                <a:lnTo>
                  <a:pt x="21605" y="59902"/>
                </a:lnTo>
                <a:lnTo>
                  <a:pt x="18357" y="64434"/>
                </a:lnTo>
                <a:lnTo>
                  <a:pt x="14606" y="69043"/>
                </a:lnTo>
                <a:lnTo>
                  <a:pt x="11310" y="73703"/>
                </a:lnTo>
                <a:lnTo>
                  <a:pt x="8319" y="78397"/>
                </a:lnTo>
                <a:lnTo>
                  <a:pt x="3674" y="87052"/>
                </a:lnTo>
                <a:lnTo>
                  <a:pt x="1609" y="93545"/>
                </a:lnTo>
                <a:lnTo>
                  <a:pt x="691" y="101193"/>
                </a:lnTo>
                <a:lnTo>
                  <a:pt x="283" y="109090"/>
                </a:lnTo>
                <a:lnTo>
                  <a:pt x="54" y="117999"/>
                </a:lnTo>
                <a:lnTo>
                  <a:pt x="0" y="123174"/>
                </a:lnTo>
                <a:lnTo>
                  <a:pt x="779" y="125665"/>
                </a:lnTo>
                <a:lnTo>
                  <a:pt x="3762" y="130550"/>
                </a:lnTo>
                <a:lnTo>
                  <a:pt x="5669" y="132170"/>
                </a:lnTo>
                <a:lnTo>
                  <a:pt x="7734" y="133250"/>
                </a:lnTo>
                <a:lnTo>
                  <a:pt x="12145" y="134450"/>
                </a:lnTo>
                <a:lnTo>
                  <a:pt x="16751" y="134984"/>
                </a:lnTo>
                <a:lnTo>
                  <a:pt x="21266" y="135326"/>
                </a:lnTo>
                <a:lnTo>
                  <a:pt x="24773" y="135373"/>
                </a:lnTo>
                <a:lnTo>
                  <a:pt x="26820" y="134591"/>
                </a:lnTo>
                <a:lnTo>
                  <a:pt x="31211" y="131607"/>
                </a:lnTo>
                <a:lnTo>
                  <a:pt x="35808" y="127635"/>
                </a:lnTo>
                <a:lnTo>
                  <a:pt x="41291" y="123223"/>
                </a:lnTo>
                <a:lnTo>
                  <a:pt x="44975" y="120936"/>
                </a:lnTo>
                <a:lnTo>
                  <a:pt x="49019" y="118617"/>
                </a:lnTo>
                <a:lnTo>
                  <a:pt x="52509" y="116277"/>
                </a:lnTo>
                <a:lnTo>
                  <a:pt x="55629" y="113924"/>
                </a:lnTo>
                <a:lnTo>
                  <a:pt x="58503" y="111561"/>
                </a:lnTo>
                <a:lnTo>
                  <a:pt x="63813" y="104702"/>
                </a:lnTo>
                <a:lnTo>
                  <a:pt x="68819" y="96362"/>
                </a:lnTo>
                <a:lnTo>
                  <a:pt x="73689" y="87364"/>
                </a:lnTo>
                <a:lnTo>
                  <a:pt x="78500" y="80190"/>
                </a:lnTo>
                <a:lnTo>
                  <a:pt x="83284" y="73562"/>
                </a:lnTo>
                <a:lnTo>
                  <a:pt x="88055" y="65324"/>
                </a:lnTo>
                <a:lnTo>
                  <a:pt x="90706" y="58488"/>
                </a:lnTo>
                <a:lnTo>
                  <a:pt x="91413" y="55553"/>
                </a:lnTo>
                <a:lnTo>
                  <a:pt x="94314" y="50177"/>
                </a:lnTo>
                <a:lnTo>
                  <a:pt x="98250" y="44348"/>
                </a:lnTo>
                <a:lnTo>
                  <a:pt x="102645" y="36465"/>
                </a:lnTo>
                <a:lnTo>
                  <a:pt x="105789" y="30687"/>
                </a:lnTo>
                <a:lnTo>
                  <a:pt x="110513" y="25183"/>
                </a:lnTo>
                <a:lnTo>
                  <a:pt x="111761" y="23031"/>
                </a:lnTo>
                <a:lnTo>
                  <a:pt x="114249" y="14002"/>
                </a:lnTo>
                <a:lnTo>
                  <a:pt x="114256" y="23912"/>
                </a:lnTo>
                <a:lnTo>
                  <a:pt x="115050" y="25360"/>
                </a:lnTo>
                <a:lnTo>
                  <a:pt x="116374" y="26325"/>
                </a:lnTo>
                <a:lnTo>
                  <a:pt x="118049" y="26968"/>
                </a:lnTo>
                <a:lnTo>
                  <a:pt x="119167" y="28190"/>
                </a:lnTo>
                <a:lnTo>
                  <a:pt x="119911" y="29799"/>
                </a:lnTo>
                <a:lnTo>
                  <a:pt x="121533" y="34497"/>
                </a:lnTo>
                <a:lnTo>
                  <a:pt x="124899" y="41876"/>
                </a:lnTo>
                <a:lnTo>
                  <a:pt x="126924" y="48331"/>
                </a:lnTo>
                <a:lnTo>
                  <a:pt x="128618" y="54640"/>
                </a:lnTo>
                <a:lnTo>
                  <a:pt x="132017" y="62735"/>
                </a:lnTo>
                <a:lnTo>
                  <a:pt x="136173" y="71625"/>
                </a:lnTo>
                <a:lnTo>
                  <a:pt x="145309" y="90267"/>
                </a:lnTo>
                <a:lnTo>
                  <a:pt x="146865" y="94996"/>
                </a:lnTo>
                <a:lnTo>
                  <a:pt x="147901" y="99736"/>
                </a:lnTo>
                <a:lnTo>
                  <a:pt x="148593" y="104484"/>
                </a:lnTo>
                <a:lnTo>
                  <a:pt x="149848" y="109236"/>
                </a:lnTo>
                <a:lnTo>
                  <a:pt x="151478" y="113992"/>
                </a:lnTo>
                <a:lnTo>
                  <a:pt x="153358" y="118750"/>
                </a:lnTo>
                <a:lnTo>
                  <a:pt x="157565" y="130387"/>
                </a:lnTo>
                <a:lnTo>
                  <a:pt x="159798" y="136824"/>
                </a:lnTo>
                <a:lnTo>
                  <a:pt x="161286" y="142703"/>
                </a:lnTo>
                <a:lnTo>
                  <a:pt x="162278" y="148209"/>
                </a:lnTo>
                <a:lnTo>
                  <a:pt x="162940" y="153468"/>
                </a:lnTo>
                <a:lnTo>
                  <a:pt x="164175" y="159355"/>
                </a:lnTo>
                <a:lnTo>
                  <a:pt x="165792" y="165661"/>
                </a:lnTo>
                <a:lnTo>
                  <a:pt x="167664" y="172246"/>
                </a:lnTo>
                <a:lnTo>
                  <a:pt x="168911" y="179018"/>
                </a:lnTo>
                <a:lnTo>
                  <a:pt x="169743" y="185913"/>
                </a:lnTo>
                <a:lnTo>
                  <a:pt x="170298" y="192891"/>
                </a:lnTo>
                <a:lnTo>
                  <a:pt x="171462" y="199131"/>
                </a:lnTo>
                <a:lnTo>
                  <a:pt x="173031" y="204878"/>
                </a:lnTo>
                <a:lnTo>
                  <a:pt x="174871" y="210297"/>
                </a:lnTo>
                <a:lnTo>
                  <a:pt x="176097" y="216291"/>
                </a:lnTo>
                <a:lnTo>
                  <a:pt x="176915" y="222668"/>
                </a:lnTo>
                <a:lnTo>
                  <a:pt x="177460" y="229301"/>
                </a:lnTo>
                <a:lnTo>
                  <a:pt x="177824" y="235310"/>
                </a:lnTo>
                <a:lnTo>
                  <a:pt x="178228" y="246221"/>
                </a:lnTo>
                <a:lnTo>
                  <a:pt x="178455" y="261288"/>
                </a:lnTo>
                <a:lnTo>
                  <a:pt x="178551" y="29971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8"/>
          <p:cNvSpPr/>
          <p:nvPr/>
        </p:nvSpPr>
        <p:spPr>
          <a:xfrm>
            <a:off x="2793357" y="3665045"/>
            <a:ext cx="1257114" cy="614061"/>
          </a:xfrm>
          <a:custGeom>
            <a:avLst/>
            <a:gdLst/>
            <a:ahLst/>
            <a:cxnLst/>
            <a:rect l="0" t="0" r="0" b="0"/>
            <a:pathLst>
              <a:path w="1257114" h="614061">
                <a:moveTo>
                  <a:pt x="1114274" y="13986"/>
                </a:moveTo>
                <a:lnTo>
                  <a:pt x="1098180" y="13986"/>
                </a:lnTo>
                <a:lnTo>
                  <a:pt x="1095607" y="13192"/>
                </a:lnTo>
                <a:lnTo>
                  <a:pt x="1090631" y="10194"/>
                </a:lnTo>
                <a:lnTo>
                  <a:pt x="1081541" y="8331"/>
                </a:lnTo>
                <a:lnTo>
                  <a:pt x="1048125" y="4856"/>
                </a:lnTo>
                <a:lnTo>
                  <a:pt x="1027999" y="1226"/>
                </a:lnTo>
                <a:lnTo>
                  <a:pt x="999865" y="0"/>
                </a:lnTo>
                <a:lnTo>
                  <a:pt x="958586" y="5392"/>
                </a:lnTo>
                <a:lnTo>
                  <a:pt x="925035" y="6556"/>
                </a:lnTo>
                <a:lnTo>
                  <a:pt x="887834" y="11695"/>
                </a:lnTo>
                <a:lnTo>
                  <a:pt x="849912" y="15650"/>
                </a:lnTo>
                <a:lnTo>
                  <a:pt x="808054" y="23839"/>
                </a:lnTo>
                <a:lnTo>
                  <a:pt x="773334" y="26959"/>
                </a:lnTo>
                <a:lnTo>
                  <a:pt x="741704" y="31677"/>
                </a:lnTo>
                <a:lnTo>
                  <a:pt x="708431" y="38101"/>
                </a:lnTo>
                <a:lnTo>
                  <a:pt x="573635" y="66376"/>
                </a:lnTo>
                <a:lnTo>
                  <a:pt x="541775" y="69725"/>
                </a:lnTo>
                <a:lnTo>
                  <a:pt x="496863" y="75767"/>
                </a:lnTo>
                <a:lnTo>
                  <a:pt x="462407" y="78329"/>
                </a:lnTo>
                <a:lnTo>
                  <a:pt x="430943" y="82968"/>
                </a:lnTo>
                <a:lnTo>
                  <a:pt x="397632" y="84696"/>
                </a:lnTo>
                <a:lnTo>
                  <a:pt x="366507" y="86002"/>
                </a:lnTo>
                <a:lnTo>
                  <a:pt x="333296" y="90269"/>
                </a:lnTo>
                <a:lnTo>
                  <a:pt x="302994" y="92680"/>
                </a:lnTo>
                <a:lnTo>
                  <a:pt x="264311" y="98086"/>
                </a:lnTo>
                <a:lnTo>
                  <a:pt x="226096" y="99390"/>
                </a:lnTo>
                <a:lnTo>
                  <a:pt x="187973" y="105351"/>
                </a:lnTo>
                <a:lnTo>
                  <a:pt x="151985" y="114172"/>
                </a:lnTo>
                <a:lnTo>
                  <a:pt x="114428" y="125134"/>
                </a:lnTo>
                <a:lnTo>
                  <a:pt x="87746" y="129780"/>
                </a:lnTo>
                <a:lnTo>
                  <a:pt x="66953" y="138106"/>
                </a:lnTo>
                <a:lnTo>
                  <a:pt x="44137" y="152124"/>
                </a:lnTo>
                <a:lnTo>
                  <a:pt x="37260" y="158989"/>
                </a:lnTo>
                <a:lnTo>
                  <a:pt x="34314" y="163042"/>
                </a:lnTo>
                <a:lnTo>
                  <a:pt x="26809" y="169662"/>
                </a:lnTo>
                <a:lnTo>
                  <a:pt x="22585" y="172539"/>
                </a:lnTo>
                <a:lnTo>
                  <a:pt x="15774" y="179969"/>
                </a:lnTo>
                <a:lnTo>
                  <a:pt x="10896" y="187769"/>
                </a:lnTo>
                <a:lnTo>
                  <a:pt x="3714" y="205577"/>
                </a:lnTo>
                <a:lnTo>
                  <a:pt x="1567" y="214496"/>
                </a:lnTo>
                <a:lnTo>
                  <a:pt x="358" y="230559"/>
                </a:lnTo>
                <a:lnTo>
                  <a:pt x="0" y="248283"/>
                </a:lnTo>
                <a:lnTo>
                  <a:pt x="710" y="259405"/>
                </a:lnTo>
                <a:lnTo>
                  <a:pt x="3671" y="272286"/>
                </a:lnTo>
                <a:lnTo>
                  <a:pt x="5516" y="285948"/>
                </a:lnTo>
                <a:lnTo>
                  <a:pt x="6337" y="299958"/>
                </a:lnTo>
                <a:lnTo>
                  <a:pt x="6701" y="314122"/>
                </a:lnTo>
                <a:lnTo>
                  <a:pt x="6906" y="335484"/>
                </a:lnTo>
                <a:lnTo>
                  <a:pt x="9071" y="349755"/>
                </a:lnTo>
                <a:lnTo>
                  <a:pt x="11885" y="364829"/>
                </a:lnTo>
                <a:lnTo>
                  <a:pt x="13136" y="382112"/>
                </a:lnTo>
                <a:lnTo>
                  <a:pt x="13692" y="398260"/>
                </a:lnTo>
                <a:lnTo>
                  <a:pt x="14732" y="413374"/>
                </a:lnTo>
                <a:lnTo>
                  <a:pt x="17841" y="428029"/>
                </a:lnTo>
                <a:lnTo>
                  <a:pt x="19752" y="442480"/>
                </a:lnTo>
                <a:lnTo>
                  <a:pt x="20601" y="456840"/>
                </a:lnTo>
                <a:lnTo>
                  <a:pt x="20978" y="471160"/>
                </a:lnTo>
                <a:lnTo>
                  <a:pt x="19029" y="485462"/>
                </a:lnTo>
                <a:lnTo>
                  <a:pt x="16311" y="498962"/>
                </a:lnTo>
                <a:lnTo>
                  <a:pt x="14781" y="515487"/>
                </a:lnTo>
                <a:lnTo>
                  <a:pt x="14327" y="531231"/>
                </a:lnTo>
                <a:lnTo>
                  <a:pt x="14136" y="602123"/>
                </a:lnTo>
                <a:lnTo>
                  <a:pt x="14930" y="604515"/>
                </a:lnTo>
                <a:lnTo>
                  <a:pt x="20287" y="612647"/>
                </a:lnTo>
                <a:lnTo>
                  <a:pt x="21412" y="613118"/>
                </a:lnTo>
                <a:lnTo>
                  <a:pt x="26787" y="613782"/>
                </a:lnTo>
                <a:lnTo>
                  <a:pt x="62044" y="614053"/>
                </a:lnTo>
                <a:lnTo>
                  <a:pt x="108195" y="614060"/>
                </a:lnTo>
                <a:lnTo>
                  <a:pt x="128789" y="610268"/>
                </a:lnTo>
                <a:lnTo>
                  <a:pt x="157875" y="602670"/>
                </a:lnTo>
                <a:lnTo>
                  <a:pt x="193371" y="598229"/>
                </a:lnTo>
                <a:lnTo>
                  <a:pt x="230957" y="589943"/>
                </a:lnTo>
                <a:lnTo>
                  <a:pt x="291783" y="582085"/>
                </a:lnTo>
                <a:lnTo>
                  <a:pt x="337473" y="578287"/>
                </a:lnTo>
                <a:lnTo>
                  <a:pt x="369672" y="573652"/>
                </a:lnTo>
                <a:lnTo>
                  <a:pt x="407876" y="571925"/>
                </a:lnTo>
                <a:lnTo>
                  <a:pt x="444684" y="570620"/>
                </a:lnTo>
                <a:lnTo>
                  <a:pt x="481519" y="566353"/>
                </a:lnTo>
                <a:lnTo>
                  <a:pt x="508406" y="565076"/>
                </a:lnTo>
                <a:lnTo>
                  <a:pt x="550318" y="564357"/>
                </a:lnTo>
                <a:lnTo>
                  <a:pt x="954338" y="564055"/>
                </a:lnTo>
                <a:lnTo>
                  <a:pt x="986540" y="560262"/>
                </a:lnTo>
                <a:lnTo>
                  <a:pt x="1019982" y="557904"/>
                </a:lnTo>
                <a:lnTo>
                  <a:pt x="1051235" y="557205"/>
                </a:lnTo>
                <a:lnTo>
                  <a:pt x="1090239" y="556175"/>
                </a:lnTo>
                <a:lnTo>
                  <a:pt x="1126401" y="551268"/>
                </a:lnTo>
                <a:lnTo>
                  <a:pt x="1149352" y="548095"/>
                </a:lnTo>
                <a:lnTo>
                  <a:pt x="1187144" y="537450"/>
                </a:lnTo>
                <a:lnTo>
                  <a:pt x="1199842" y="535562"/>
                </a:lnTo>
                <a:lnTo>
                  <a:pt x="1210777" y="532076"/>
                </a:lnTo>
                <a:lnTo>
                  <a:pt x="1218812" y="527882"/>
                </a:lnTo>
                <a:lnTo>
                  <a:pt x="1229915" y="518941"/>
                </a:lnTo>
                <a:lnTo>
                  <a:pt x="1237107" y="511460"/>
                </a:lnTo>
                <a:lnTo>
                  <a:pt x="1245896" y="493874"/>
                </a:lnTo>
                <a:lnTo>
                  <a:pt x="1254103" y="475726"/>
                </a:lnTo>
                <a:lnTo>
                  <a:pt x="1256246" y="460801"/>
                </a:lnTo>
                <a:lnTo>
                  <a:pt x="1256881" y="442444"/>
                </a:lnTo>
                <a:lnTo>
                  <a:pt x="1257113" y="412916"/>
                </a:lnTo>
                <a:lnTo>
                  <a:pt x="1255017" y="401368"/>
                </a:lnTo>
                <a:lnTo>
                  <a:pt x="1252232" y="390149"/>
                </a:lnTo>
                <a:lnTo>
                  <a:pt x="1250995" y="377226"/>
                </a:lnTo>
                <a:lnTo>
                  <a:pt x="1250445" y="363545"/>
                </a:lnTo>
                <a:lnTo>
                  <a:pt x="1250135" y="342455"/>
                </a:lnTo>
                <a:lnTo>
                  <a:pt x="1250005" y="150037"/>
                </a:lnTo>
                <a:lnTo>
                  <a:pt x="1247888" y="135572"/>
                </a:lnTo>
                <a:lnTo>
                  <a:pt x="1245095" y="121999"/>
                </a:lnTo>
                <a:lnTo>
                  <a:pt x="1242729" y="105432"/>
                </a:lnTo>
                <a:lnTo>
                  <a:pt x="1237354" y="89676"/>
                </a:lnTo>
                <a:lnTo>
                  <a:pt x="1230734" y="71867"/>
                </a:lnTo>
                <a:lnTo>
                  <a:pt x="1226094" y="64052"/>
                </a:lnTo>
                <a:lnTo>
                  <a:pt x="1212532" y="47659"/>
                </a:lnTo>
                <a:lnTo>
                  <a:pt x="1207152" y="37809"/>
                </a:lnTo>
                <a:lnTo>
                  <a:pt x="1200267" y="29601"/>
                </a:lnTo>
                <a:lnTo>
                  <a:pt x="1197003" y="26777"/>
                </a:lnTo>
                <a:lnTo>
                  <a:pt x="1181104" y="16716"/>
                </a:lnTo>
                <a:lnTo>
                  <a:pt x="1176255" y="15199"/>
                </a:lnTo>
                <a:lnTo>
                  <a:pt x="1174644" y="14001"/>
                </a:lnTo>
                <a:lnTo>
                  <a:pt x="1173571" y="12408"/>
                </a:lnTo>
                <a:lnTo>
                  <a:pt x="1172855" y="10553"/>
                </a:lnTo>
                <a:lnTo>
                  <a:pt x="1171585" y="9316"/>
                </a:lnTo>
                <a:lnTo>
                  <a:pt x="1169944" y="8492"/>
                </a:lnTo>
                <a:lnTo>
                  <a:pt x="1168056" y="7942"/>
                </a:lnTo>
                <a:lnTo>
                  <a:pt x="1166797" y="8369"/>
                </a:lnTo>
                <a:lnTo>
                  <a:pt x="1165958" y="9447"/>
                </a:lnTo>
                <a:lnTo>
                  <a:pt x="1164280" y="139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roup 86"/>
          <p:cNvGrpSpPr/>
          <p:nvPr/>
        </p:nvGrpSpPr>
        <p:grpSpPr>
          <a:xfrm>
            <a:off x="6029622" y="1728874"/>
            <a:ext cx="1699164" cy="942887"/>
            <a:chOff x="6029622" y="1728874"/>
            <a:chExt cx="1699164" cy="942887"/>
          </a:xfrm>
        </p:grpSpPr>
        <p:sp>
          <p:nvSpPr>
            <p:cNvPr id="71" name="SMARTPenAnnotation69"/>
            <p:cNvSpPr/>
            <p:nvPr/>
          </p:nvSpPr>
          <p:spPr>
            <a:xfrm>
              <a:off x="6179343" y="1821656"/>
              <a:ext cx="264320" cy="271463"/>
            </a:xfrm>
            <a:custGeom>
              <a:avLst/>
              <a:gdLst/>
              <a:ahLst/>
              <a:cxnLst/>
              <a:rect l="0" t="0" r="0" b="0"/>
              <a:pathLst>
                <a:path w="264320" h="271463">
                  <a:moveTo>
                    <a:pt x="0" y="0"/>
                  </a:moveTo>
                  <a:lnTo>
                    <a:pt x="0" y="6151"/>
                  </a:lnTo>
                  <a:lnTo>
                    <a:pt x="5703" y="12651"/>
                  </a:lnTo>
                  <a:lnTo>
                    <a:pt x="16793" y="23910"/>
                  </a:lnTo>
                  <a:lnTo>
                    <a:pt x="104784" y="111927"/>
                  </a:lnTo>
                  <a:lnTo>
                    <a:pt x="109544" y="117481"/>
                  </a:lnTo>
                  <a:lnTo>
                    <a:pt x="114304" y="123564"/>
                  </a:lnTo>
                  <a:lnTo>
                    <a:pt x="119065" y="130001"/>
                  </a:lnTo>
                  <a:lnTo>
                    <a:pt x="123827" y="135880"/>
                  </a:lnTo>
                  <a:lnTo>
                    <a:pt x="128589" y="141386"/>
                  </a:lnTo>
                  <a:lnTo>
                    <a:pt x="133351" y="146645"/>
                  </a:lnTo>
                  <a:lnTo>
                    <a:pt x="142876" y="156721"/>
                  </a:lnTo>
                  <a:lnTo>
                    <a:pt x="176213" y="190474"/>
                  </a:lnTo>
                  <a:lnTo>
                    <a:pt x="190500" y="204779"/>
                  </a:lnTo>
                  <a:lnTo>
                    <a:pt x="195263" y="208751"/>
                  </a:lnTo>
                  <a:lnTo>
                    <a:pt x="200025" y="212192"/>
                  </a:lnTo>
                  <a:lnTo>
                    <a:pt x="204788" y="215280"/>
                  </a:lnTo>
                  <a:lnTo>
                    <a:pt x="212196" y="222945"/>
                  </a:lnTo>
                  <a:lnTo>
                    <a:pt x="215283" y="227211"/>
                  </a:lnTo>
                  <a:lnTo>
                    <a:pt x="222946" y="234068"/>
                  </a:lnTo>
                  <a:lnTo>
                    <a:pt x="230850" y="239761"/>
                  </a:lnTo>
                  <a:lnTo>
                    <a:pt x="237008" y="244938"/>
                  </a:lnTo>
                  <a:lnTo>
                    <a:pt x="244938" y="252314"/>
                  </a:lnTo>
                  <a:lnTo>
                    <a:pt x="263688" y="270834"/>
                  </a:lnTo>
                  <a:lnTo>
                    <a:pt x="264319" y="2714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70"/>
            <p:cNvSpPr/>
            <p:nvPr/>
          </p:nvSpPr>
          <p:spPr>
            <a:xfrm>
              <a:off x="6207918" y="1857375"/>
              <a:ext cx="185739" cy="228601"/>
            </a:xfrm>
            <a:custGeom>
              <a:avLst/>
              <a:gdLst/>
              <a:ahLst/>
              <a:cxnLst/>
              <a:rect l="0" t="0" r="0" b="0"/>
              <a:pathLst>
                <a:path w="185739" h="228601">
                  <a:moveTo>
                    <a:pt x="185738" y="0"/>
                  </a:moveTo>
                  <a:lnTo>
                    <a:pt x="174889" y="0"/>
                  </a:lnTo>
                  <a:lnTo>
                    <a:pt x="172949" y="1587"/>
                  </a:lnTo>
                  <a:lnTo>
                    <a:pt x="168677" y="7584"/>
                  </a:lnTo>
                  <a:lnTo>
                    <a:pt x="164132" y="13425"/>
                  </a:lnTo>
                  <a:lnTo>
                    <a:pt x="159466" y="19460"/>
                  </a:lnTo>
                  <a:lnTo>
                    <a:pt x="157111" y="23292"/>
                  </a:lnTo>
                  <a:lnTo>
                    <a:pt x="154747" y="27434"/>
                  </a:lnTo>
                  <a:lnTo>
                    <a:pt x="151583" y="32577"/>
                  </a:lnTo>
                  <a:lnTo>
                    <a:pt x="143835" y="44641"/>
                  </a:lnTo>
                  <a:lnTo>
                    <a:pt x="138753" y="51192"/>
                  </a:lnTo>
                  <a:lnTo>
                    <a:pt x="132983" y="57940"/>
                  </a:lnTo>
                  <a:lnTo>
                    <a:pt x="126756" y="64820"/>
                  </a:lnTo>
                  <a:lnTo>
                    <a:pt x="121016" y="71789"/>
                  </a:lnTo>
                  <a:lnTo>
                    <a:pt x="115602" y="78815"/>
                  </a:lnTo>
                  <a:lnTo>
                    <a:pt x="110406" y="85881"/>
                  </a:lnTo>
                  <a:lnTo>
                    <a:pt x="105354" y="92179"/>
                  </a:lnTo>
                  <a:lnTo>
                    <a:pt x="100399" y="97965"/>
                  </a:lnTo>
                  <a:lnTo>
                    <a:pt x="95508" y="103410"/>
                  </a:lnTo>
                  <a:lnTo>
                    <a:pt x="90659" y="109421"/>
                  </a:lnTo>
                  <a:lnTo>
                    <a:pt x="85840" y="115810"/>
                  </a:lnTo>
                  <a:lnTo>
                    <a:pt x="76251" y="129258"/>
                  </a:lnTo>
                  <a:lnTo>
                    <a:pt x="66698" y="143173"/>
                  </a:lnTo>
                  <a:lnTo>
                    <a:pt x="61928" y="149423"/>
                  </a:lnTo>
                  <a:lnTo>
                    <a:pt x="57160" y="155178"/>
                  </a:lnTo>
                  <a:lnTo>
                    <a:pt x="52395" y="160602"/>
                  </a:lnTo>
                  <a:lnTo>
                    <a:pt x="48423" y="165805"/>
                  </a:lnTo>
                  <a:lnTo>
                    <a:pt x="44983" y="170862"/>
                  </a:lnTo>
                  <a:lnTo>
                    <a:pt x="41895" y="175820"/>
                  </a:lnTo>
                  <a:lnTo>
                    <a:pt x="38249" y="180713"/>
                  </a:lnTo>
                  <a:lnTo>
                    <a:pt x="34230" y="185563"/>
                  </a:lnTo>
                  <a:lnTo>
                    <a:pt x="26326" y="194391"/>
                  </a:lnTo>
                  <a:lnTo>
                    <a:pt x="20168" y="200960"/>
                  </a:lnTo>
                  <a:lnTo>
                    <a:pt x="18208" y="203823"/>
                  </a:lnTo>
                  <a:lnTo>
                    <a:pt x="16030" y="209121"/>
                  </a:lnTo>
                  <a:lnTo>
                    <a:pt x="12945" y="214122"/>
                  </a:lnTo>
                  <a:lnTo>
                    <a:pt x="11012" y="216567"/>
                  </a:lnTo>
                  <a:lnTo>
                    <a:pt x="8863" y="221400"/>
                  </a:lnTo>
                  <a:lnTo>
                    <a:pt x="8290" y="223799"/>
                  </a:lnTo>
                  <a:lnTo>
                    <a:pt x="7115" y="225400"/>
                  </a:lnTo>
                  <a:lnTo>
                    <a:pt x="5537" y="226466"/>
                  </a:lnTo>
                  <a:lnTo>
                    <a:pt x="0" y="2286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71"/>
            <p:cNvSpPr/>
            <p:nvPr/>
          </p:nvSpPr>
          <p:spPr>
            <a:xfrm>
              <a:off x="6515100" y="1914527"/>
              <a:ext cx="192882" cy="14286"/>
            </a:xfrm>
            <a:custGeom>
              <a:avLst/>
              <a:gdLst/>
              <a:ahLst/>
              <a:cxnLst/>
              <a:rect l="0" t="0" r="0" b="0"/>
              <a:pathLst>
                <a:path w="192882" h="14286">
                  <a:moveTo>
                    <a:pt x="0" y="14285"/>
                  </a:moveTo>
                  <a:lnTo>
                    <a:pt x="7584" y="10493"/>
                  </a:lnTo>
                  <a:lnTo>
                    <a:pt x="10612" y="9375"/>
                  </a:lnTo>
                  <a:lnTo>
                    <a:pt x="13424" y="8631"/>
                  </a:lnTo>
                  <a:lnTo>
                    <a:pt x="16093" y="8134"/>
                  </a:lnTo>
                  <a:lnTo>
                    <a:pt x="18666" y="7803"/>
                  </a:lnTo>
                  <a:lnTo>
                    <a:pt x="23641" y="7435"/>
                  </a:lnTo>
                  <a:lnTo>
                    <a:pt x="32732" y="7272"/>
                  </a:lnTo>
                  <a:lnTo>
                    <a:pt x="57970" y="7167"/>
                  </a:lnTo>
                  <a:lnTo>
                    <a:pt x="64841" y="6365"/>
                  </a:lnTo>
                  <a:lnTo>
                    <a:pt x="71802" y="5036"/>
                  </a:lnTo>
                  <a:lnTo>
                    <a:pt x="78824" y="3357"/>
                  </a:lnTo>
                  <a:lnTo>
                    <a:pt x="85094" y="2237"/>
                  </a:lnTo>
                  <a:lnTo>
                    <a:pt x="90860" y="1490"/>
                  </a:lnTo>
                  <a:lnTo>
                    <a:pt x="96292" y="993"/>
                  </a:lnTo>
                  <a:lnTo>
                    <a:pt x="102295" y="661"/>
                  </a:lnTo>
                  <a:lnTo>
                    <a:pt x="115314" y="292"/>
                  </a:lnTo>
                  <a:lnTo>
                    <a:pt x="172765" y="1"/>
                  </a:lnTo>
                  <a:lnTo>
                    <a:pt x="177089" y="0"/>
                  </a:lnTo>
                  <a:lnTo>
                    <a:pt x="180765" y="793"/>
                  </a:lnTo>
                  <a:lnTo>
                    <a:pt x="184010" y="2115"/>
                  </a:lnTo>
                  <a:lnTo>
                    <a:pt x="192881" y="714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72"/>
            <p:cNvSpPr/>
            <p:nvPr/>
          </p:nvSpPr>
          <p:spPr>
            <a:xfrm>
              <a:off x="6536531" y="2007393"/>
              <a:ext cx="185738" cy="14289"/>
            </a:xfrm>
            <a:custGeom>
              <a:avLst/>
              <a:gdLst/>
              <a:ahLst/>
              <a:cxnLst/>
              <a:rect l="0" t="0" r="0" b="0"/>
              <a:pathLst>
                <a:path w="185738" h="14289">
                  <a:moveTo>
                    <a:pt x="0" y="14288"/>
                  </a:moveTo>
                  <a:lnTo>
                    <a:pt x="7585" y="10496"/>
                  </a:lnTo>
                  <a:lnTo>
                    <a:pt x="11406" y="9378"/>
                  </a:lnTo>
                  <a:lnTo>
                    <a:pt x="15541" y="8633"/>
                  </a:lnTo>
                  <a:lnTo>
                    <a:pt x="19885" y="8137"/>
                  </a:lnTo>
                  <a:lnTo>
                    <a:pt x="24370" y="7806"/>
                  </a:lnTo>
                  <a:lnTo>
                    <a:pt x="28947" y="7585"/>
                  </a:lnTo>
                  <a:lnTo>
                    <a:pt x="33585" y="7438"/>
                  </a:lnTo>
                  <a:lnTo>
                    <a:pt x="39852" y="6546"/>
                  </a:lnTo>
                  <a:lnTo>
                    <a:pt x="47206" y="5158"/>
                  </a:lnTo>
                  <a:lnTo>
                    <a:pt x="55282" y="3439"/>
                  </a:lnTo>
                  <a:lnTo>
                    <a:pt x="63049" y="2293"/>
                  </a:lnTo>
                  <a:lnTo>
                    <a:pt x="70608" y="1528"/>
                  </a:lnTo>
                  <a:lnTo>
                    <a:pt x="78028" y="1019"/>
                  </a:lnTo>
                  <a:lnTo>
                    <a:pt x="85357" y="680"/>
                  </a:lnTo>
                  <a:lnTo>
                    <a:pt x="99848" y="302"/>
                  </a:lnTo>
                  <a:lnTo>
                    <a:pt x="1857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73"/>
            <p:cNvSpPr/>
            <p:nvPr/>
          </p:nvSpPr>
          <p:spPr>
            <a:xfrm>
              <a:off x="6822281" y="1807697"/>
              <a:ext cx="250032" cy="242560"/>
            </a:xfrm>
            <a:custGeom>
              <a:avLst/>
              <a:gdLst/>
              <a:ahLst/>
              <a:cxnLst/>
              <a:rect l="0" t="0" r="0" b="0"/>
              <a:pathLst>
                <a:path w="250032" h="242560">
                  <a:moveTo>
                    <a:pt x="0" y="28246"/>
                  </a:moveTo>
                  <a:lnTo>
                    <a:pt x="6151" y="22095"/>
                  </a:lnTo>
                  <a:lnTo>
                    <a:pt x="10936" y="19427"/>
                  </a:lnTo>
                  <a:lnTo>
                    <a:pt x="17560" y="15595"/>
                  </a:lnTo>
                  <a:lnTo>
                    <a:pt x="23150" y="11247"/>
                  </a:lnTo>
                  <a:lnTo>
                    <a:pt x="26546" y="9769"/>
                  </a:lnTo>
                  <a:lnTo>
                    <a:pt x="30397" y="8785"/>
                  </a:lnTo>
                  <a:lnTo>
                    <a:pt x="34552" y="8128"/>
                  </a:lnTo>
                  <a:lnTo>
                    <a:pt x="38910" y="6897"/>
                  </a:lnTo>
                  <a:lnTo>
                    <a:pt x="43403" y="5282"/>
                  </a:lnTo>
                  <a:lnTo>
                    <a:pt x="47985" y="3412"/>
                  </a:lnTo>
                  <a:lnTo>
                    <a:pt x="53421" y="2165"/>
                  </a:lnTo>
                  <a:lnTo>
                    <a:pt x="59426" y="1334"/>
                  </a:lnTo>
                  <a:lnTo>
                    <a:pt x="65811" y="780"/>
                  </a:lnTo>
                  <a:lnTo>
                    <a:pt x="72450" y="410"/>
                  </a:lnTo>
                  <a:lnTo>
                    <a:pt x="86174" y="0"/>
                  </a:lnTo>
                  <a:lnTo>
                    <a:pt x="92375" y="684"/>
                  </a:lnTo>
                  <a:lnTo>
                    <a:pt x="98095" y="1934"/>
                  </a:lnTo>
                  <a:lnTo>
                    <a:pt x="103497" y="3561"/>
                  </a:lnTo>
                  <a:lnTo>
                    <a:pt x="108685" y="5439"/>
                  </a:lnTo>
                  <a:lnTo>
                    <a:pt x="113732" y="7485"/>
                  </a:lnTo>
                  <a:lnTo>
                    <a:pt x="118683" y="9643"/>
                  </a:lnTo>
                  <a:lnTo>
                    <a:pt x="128419" y="14157"/>
                  </a:lnTo>
                  <a:lnTo>
                    <a:pt x="147604" y="23523"/>
                  </a:lnTo>
                  <a:lnTo>
                    <a:pt x="151584" y="26685"/>
                  </a:lnTo>
                  <a:lnTo>
                    <a:pt x="155031" y="30380"/>
                  </a:lnTo>
                  <a:lnTo>
                    <a:pt x="158123" y="34432"/>
                  </a:lnTo>
                  <a:lnTo>
                    <a:pt x="160978" y="38720"/>
                  </a:lnTo>
                  <a:lnTo>
                    <a:pt x="163675" y="43166"/>
                  </a:lnTo>
                  <a:lnTo>
                    <a:pt x="166266" y="47718"/>
                  </a:lnTo>
                  <a:lnTo>
                    <a:pt x="167200" y="52340"/>
                  </a:lnTo>
                  <a:lnTo>
                    <a:pt x="167029" y="57009"/>
                  </a:lnTo>
                  <a:lnTo>
                    <a:pt x="166121" y="61709"/>
                  </a:lnTo>
                  <a:lnTo>
                    <a:pt x="164722" y="66430"/>
                  </a:lnTo>
                  <a:lnTo>
                    <a:pt x="162996" y="71164"/>
                  </a:lnTo>
                  <a:lnTo>
                    <a:pt x="161052" y="75908"/>
                  </a:lnTo>
                  <a:lnTo>
                    <a:pt x="158168" y="81452"/>
                  </a:lnTo>
                  <a:lnTo>
                    <a:pt x="154658" y="87529"/>
                  </a:lnTo>
                  <a:lnTo>
                    <a:pt x="150730" y="93962"/>
                  </a:lnTo>
                  <a:lnTo>
                    <a:pt x="146524" y="99838"/>
                  </a:lnTo>
                  <a:lnTo>
                    <a:pt x="142133" y="105343"/>
                  </a:lnTo>
                  <a:lnTo>
                    <a:pt x="137618" y="110600"/>
                  </a:lnTo>
                  <a:lnTo>
                    <a:pt x="133020" y="115693"/>
                  </a:lnTo>
                  <a:lnTo>
                    <a:pt x="123678" y="125584"/>
                  </a:lnTo>
                  <a:lnTo>
                    <a:pt x="118171" y="130444"/>
                  </a:lnTo>
                  <a:lnTo>
                    <a:pt x="112118" y="135272"/>
                  </a:lnTo>
                  <a:lnTo>
                    <a:pt x="105702" y="140078"/>
                  </a:lnTo>
                  <a:lnTo>
                    <a:pt x="92222" y="149651"/>
                  </a:lnTo>
                  <a:lnTo>
                    <a:pt x="85294" y="154427"/>
                  </a:lnTo>
                  <a:lnTo>
                    <a:pt x="79088" y="159198"/>
                  </a:lnTo>
                  <a:lnTo>
                    <a:pt x="73362" y="163966"/>
                  </a:lnTo>
                  <a:lnTo>
                    <a:pt x="67958" y="168732"/>
                  </a:lnTo>
                  <a:lnTo>
                    <a:pt x="57720" y="178262"/>
                  </a:lnTo>
                  <a:lnTo>
                    <a:pt x="52768" y="183025"/>
                  </a:lnTo>
                  <a:lnTo>
                    <a:pt x="47878" y="186995"/>
                  </a:lnTo>
                  <a:lnTo>
                    <a:pt x="43031" y="190435"/>
                  </a:lnTo>
                  <a:lnTo>
                    <a:pt x="38213" y="193522"/>
                  </a:lnTo>
                  <a:lnTo>
                    <a:pt x="33412" y="197168"/>
                  </a:lnTo>
                  <a:lnTo>
                    <a:pt x="28625" y="201186"/>
                  </a:lnTo>
                  <a:lnTo>
                    <a:pt x="23846" y="205452"/>
                  </a:lnTo>
                  <a:lnTo>
                    <a:pt x="16419" y="210192"/>
                  </a:lnTo>
                  <a:lnTo>
                    <a:pt x="10472" y="213092"/>
                  </a:lnTo>
                  <a:lnTo>
                    <a:pt x="5184" y="217027"/>
                  </a:lnTo>
                  <a:lnTo>
                    <a:pt x="3455" y="219188"/>
                  </a:lnTo>
                  <a:lnTo>
                    <a:pt x="2303" y="221422"/>
                  </a:lnTo>
                  <a:lnTo>
                    <a:pt x="135" y="227870"/>
                  </a:lnTo>
                  <a:lnTo>
                    <a:pt x="3832" y="228152"/>
                  </a:lnTo>
                  <a:lnTo>
                    <a:pt x="9955" y="228236"/>
                  </a:lnTo>
                  <a:lnTo>
                    <a:pt x="157171" y="228271"/>
                  </a:lnTo>
                  <a:lnTo>
                    <a:pt x="164312" y="229065"/>
                  </a:lnTo>
                  <a:lnTo>
                    <a:pt x="171454" y="230388"/>
                  </a:lnTo>
                  <a:lnTo>
                    <a:pt x="178596" y="232064"/>
                  </a:lnTo>
                  <a:lnTo>
                    <a:pt x="184945" y="233181"/>
                  </a:lnTo>
                  <a:lnTo>
                    <a:pt x="190766" y="233926"/>
                  </a:lnTo>
                  <a:lnTo>
                    <a:pt x="196233" y="234422"/>
                  </a:lnTo>
                  <a:lnTo>
                    <a:pt x="201466" y="234753"/>
                  </a:lnTo>
                  <a:lnTo>
                    <a:pt x="211513" y="235121"/>
                  </a:lnTo>
                  <a:lnTo>
                    <a:pt x="226094" y="235328"/>
                  </a:lnTo>
                  <a:lnTo>
                    <a:pt x="230899" y="236151"/>
                  </a:lnTo>
                  <a:lnTo>
                    <a:pt x="235688" y="237493"/>
                  </a:lnTo>
                  <a:lnTo>
                    <a:pt x="250031" y="24255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74"/>
            <p:cNvSpPr/>
            <p:nvPr/>
          </p:nvSpPr>
          <p:spPr>
            <a:xfrm>
              <a:off x="7122349" y="1728874"/>
              <a:ext cx="149989" cy="357102"/>
            </a:xfrm>
            <a:custGeom>
              <a:avLst/>
              <a:gdLst/>
              <a:ahLst/>
              <a:cxnLst/>
              <a:rect l="0" t="0" r="0" b="0"/>
              <a:pathLst>
                <a:path w="149989" h="357102">
                  <a:moveTo>
                    <a:pt x="142844" y="7057"/>
                  </a:moveTo>
                  <a:lnTo>
                    <a:pt x="135787" y="0"/>
                  </a:lnTo>
                  <a:lnTo>
                    <a:pt x="131934" y="3731"/>
                  </a:lnTo>
                  <a:lnTo>
                    <a:pt x="121268" y="14350"/>
                  </a:lnTo>
                  <a:lnTo>
                    <a:pt x="117348" y="17475"/>
                  </a:lnTo>
                  <a:lnTo>
                    <a:pt x="113147" y="20352"/>
                  </a:lnTo>
                  <a:lnTo>
                    <a:pt x="108759" y="23064"/>
                  </a:lnTo>
                  <a:lnTo>
                    <a:pt x="105039" y="26460"/>
                  </a:lnTo>
                  <a:lnTo>
                    <a:pt x="101766" y="30311"/>
                  </a:lnTo>
                  <a:lnTo>
                    <a:pt x="98790" y="34466"/>
                  </a:lnTo>
                  <a:lnTo>
                    <a:pt x="94425" y="38823"/>
                  </a:lnTo>
                  <a:lnTo>
                    <a:pt x="89134" y="43316"/>
                  </a:lnTo>
                  <a:lnTo>
                    <a:pt x="83225" y="47898"/>
                  </a:lnTo>
                  <a:lnTo>
                    <a:pt x="77698" y="52541"/>
                  </a:lnTo>
                  <a:lnTo>
                    <a:pt x="72426" y="57223"/>
                  </a:lnTo>
                  <a:lnTo>
                    <a:pt x="67324" y="61932"/>
                  </a:lnTo>
                  <a:lnTo>
                    <a:pt x="62335" y="67453"/>
                  </a:lnTo>
                  <a:lnTo>
                    <a:pt x="57422" y="73515"/>
                  </a:lnTo>
                  <a:lnTo>
                    <a:pt x="52558" y="79937"/>
                  </a:lnTo>
                  <a:lnTo>
                    <a:pt x="42922" y="93423"/>
                  </a:lnTo>
                  <a:lnTo>
                    <a:pt x="38129" y="100353"/>
                  </a:lnTo>
                  <a:lnTo>
                    <a:pt x="34141" y="106560"/>
                  </a:lnTo>
                  <a:lnTo>
                    <a:pt x="30688" y="112286"/>
                  </a:lnTo>
                  <a:lnTo>
                    <a:pt x="27592" y="117691"/>
                  </a:lnTo>
                  <a:lnTo>
                    <a:pt x="23941" y="123676"/>
                  </a:lnTo>
                  <a:lnTo>
                    <a:pt x="15650" y="136675"/>
                  </a:lnTo>
                  <a:lnTo>
                    <a:pt x="12805" y="143475"/>
                  </a:lnTo>
                  <a:lnTo>
                    <a:pt x="10907" y="150390"/>
                  </a:lnTo>
                  <a:lnTo>
                    <a:pt x="9643" y="157381"/>
                  </a:lnTo>
                  <a:lnTo>
                    <a:pt x="8005" y="163629"/>
                  </a:lnTo>
                  <a:lnTo>
                    <a:pt x="6121" y="169382"/>
                  </a:lnTo>
                  <a:lnTo>
                    <a:pt x="4071" y="174805"/>
                  </a:lnTo>
                  <a:lnTo>
                    <a:pt x="2703" y="180801"/>
                  </a:lnTo>
                  <a:lnTo>
                    <a:pt x="1792" y="187180"/>
                  </a:lnTo>
                  <a:lnTo>
                    <a:pt x="1184" y="193814"/>
                  </a:lnTo>
                  <a:lnTo>
                    <a:pt x="779" y="200618"/>
                  </a:lnTo>
                  <a:lnTo>
                    <a:pt x="330" y="214528"/>
                  </a:lnTo>
                  <a:lnTo>
                    <a:pt x="41" y="237157"/>
                  </a:lnTo>
                  <a:lnTo>
                    <a:pt x="0" y="247171"/>
                  </a:lnTo>
                  <a:lnTo>
                    <a:pt x="784" y="252858"/>
                  </a:lnTo>
                  <a:lnTo>
                    <a:pt x="2100" y="259031"/>
                  </a:lnTo>
                  <a:lnTo>
                    <a:pt x="3771" y="265527"/>
                  </a:lnTo>
                  <a:lnTo>
                    <a:pt x="6473" y="271445"/>
                  </a:lnTo>
                  <a:lnTo>
                    <a:pt x="9861" y="276978"/>
                  </a:lnTo>
                  <a:lnTo>
                    <a:pt x="13707" y="282254"/>
                  </a:lnTo>
                  <a:lnTo>
                    <a:pt x="17066" y="287359"/>
                  </a:lnTo>
                  <a:lnTo>
                    <a:pt x="20098" y="292350"/>
                  </a:lnTo>
                  <a:lnTo>
                    <a:pt x="22914" y="297265"/>
                  </a:lnTo>
                  <a:lnTo>
                    <a:pt x="26378" y="301335"/>
                  </a:lnTo>
                  <a:lnTo>
                    <a:pt x="30275" y="304842"/>
                  </a:lnTo>
                  <a:lnTo>
                    <a:pt x="34461" y="307974"/>
                  </a:lnTo>
                  <a:lnTo>
                    <a:pt x="38839" y="310856"/>
                  </a:lnTo>
                  <a:lnTo>
                    <a:pt x="43345" y="313571"/>
                  </a:lnTo>
                  <a:lnTo>
                    <a:pt x="47936" y="316174"/>
                  </a:lnTo>
                  <a:lnTo>
                    <a:pt x="57271" y="321184"/>
                  </a:lnTo>
                  <a:lnTo>
                    <a:pt x="90465" y="338039"/>
                  </a:lnTo>
                  <a:lnTo>
                    <a:pt x="94431" y="340424"/>
                  </a:lnTo>
                  <a:lnTo>
                    <a:pt x="97869" y="342808"/>
                  </a:lnTo>
                  <a:lnTo>
                    <a:pt x="100955" y="345191"/>
                  </a:lnTo>
                  <a:lnTo>
                    <a:pt x="104599" y="347573"/>
                  </a:lnTo>
                  <a:lnTo>
                    <a:pt x="108616" y="349955"/>
                  </a:lnTo>
                  <a:lnTo>
                    <a:pt x="112882" y="352337"/>
                  </a:lnTo>
                  <a:lnTo>
                    <a:pt x="116519" y="353925"/>
                  </a:lnTo>
                  <a:lnTo>
                    <a:pt x="119738" y="354983"/>
                  </a:lnTo>
                  <a:lnTo>
                    <a:pt x="122677" y="355689"/>
                  </a:lnTo>
                  <a:lnTo>
                    <a:pt x="126225" y="356159"/>
                  </a:lnTo>
                  <a:lnTo>
                    <a:pt x="130177" y="356473"/>
                  </a:lnTo>
                  <a:lnTo>
                    <a:pt x="140342" y="356977"/>
                  </a:lnTo>
                  <a:lnTo>
                    <a:pt x="143849" y="357045"/>
                  </a:lnTo>
                  <a:lnTo>
                    <a:pt x="149988" y="35710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75"/>
            <p:cNvSpPr/>
            <p:nvPr/>
          </p:nvSpPr>
          <p:spPr>
            <a:xfrm>
              <a:off x="7294761" y="1857375"/>
              <a:ext cx="70446" cy="200026"/>
            </a:xfrm>
            <a:custGeom>
              <a:avLst/>
              <a:gdLst/>
              <a:ahLst/>
              <a:cxnLst/>
              <a:rect l="0" t="0" r="0" b="0"/>
              <a:pathLst>
                <a:path w="70446" h="200026">
                  <a:moveTo>
                    <a:pt x="6151" y="0"/>
                  </a:moveTo>
                  <a:lnTo>
                    <a:pt x="2358" y="0"/>
                  </a:lnTo>
                  <a:lnTo>
                    <a:pt x="1241" y="793"/>
                  </a:lnTo>
                  <a:lnTo>
                    <a:pt x="497" y="2116"/>
                  </a:lnTo>
                  <a:lnTo>
                    <a:pt x="0" y="3792"/>
                  </a:lnTo>
                  <a:lnTo>
                    <a:pt x="463" y="4909"/>
                  </a:lnTo>
                  <a:lnTo>
                    <a:pt x="1565" y="5654"/>
                  </a:lnTo>
                  <a:lnTo>
                    <a:pt x="3094" y="6150"/>
                  </a:lnTo>
                  <a:lnTo>
                    <a:pt x="4113" y="7275"/>
                  </a:lnTo>
                  <a:lnTo>
                    <a:pt x="4792" y="8819"/>
                  </a:lnTo>
                  <a:lnTo>
                    <a:pt x="5245" y="10641"/>
                  </a:lnTo>
                  <a:lnTo>
                    <a:pt x="6341" y="12650"/>
                  </a:lnTo>
                  <a:lnTo>
                    <a:pt x="7865" y="14783"/>
                  </a:lnTo>
                  <a:lnTo>
                    <a:pt x="9675" y="16999"/>
                  </a:lnTo>
                  <a:lnTo>
                    <a:pt x="10882" y="20064"/>
                  </a:lnTo>
                  <a:lnTo>
                    <a:pt x="11686" y="23695"/>
                  </a:lnTo>
                  <a:lnTo>
                    <a:pt x="12223" y="27702"/>
                  </a:lnTo>
                  <a:lnTo>
                    <a:pt x="12580" y="31962"/>
                  </a:lnTo>
                  <a:lnTo>
                    <a:pt x="12818" y="36389"/>
                  </a:lnTo>
                  <a:lnTo>
                    <a:pt x="12977" y="40928"/>
                  </a:lnTo>
                  <a:lnTo>
                    <a:pt x="13877" y="45541"/>
                  </a:lnTo>
                  <a:lnTo>
                    <a:pt x="15271" y="50205"/>
                  </a:lnTo>
                  <a:lnTo>
                    <a:pt x="16993" y="54901"/>
                  </a:lnTo>
                  <a:lnTo>
                    <a:pt x="18935" y="59619"/>
                  </a:lnTo>
                  <a:lnTo>
                    <a:pt x="21024" y="64352"/>
                  </a:lnTo>
                  <a:lnTo>
                    <a:pt x="23210" y="69095"/>
                  </a:lnTo>
                  <a:lnTo>
                    <a:pt x="24667" y="74638"/>
                  </a:lnTo>
                  <a:lnTo>
                    <a:pt x="25640" y="80715"/>
                  </a:lnTo>
                  <a:lnTo>
                    <a:pt x="26286" y="87147"/>
                  </a:lnTo>
                  <a:lnTo>
                    <a:pt x="27512" y="93023"/>
                  </a:lnTo>
                  <a:lnTo>
                    <a:pt x="29123" y="98528"/>
                  </a:lnTo>
                  <a:lnTo>
                    <a:pt x="30991" y="103785"/>
                  </a:lnTo>
                  <a:lnTo>
                    <a:pt x="33030" y="108877"/>
                  </a:lnTo>
                  <a:lnTo>
                    <a:pt x="35183" y="113860"/>
                  </a:lnTo>
                  <a:lnTo>
                    <a:pt x="39692" y="123629"/>
                  </a:lnTo>
                  <a:lnTo>
                    <a:pt x="44341" y="133263"/>
                  </a:lnTo>
                  <a:lnTo>
                    <a:pt x="46693" y="137260"/>
                  </a:lnTo>
                  <a:lnTo>
                    <a:pt x="49054" y="140719"/>
                  </a:lnTo>
                  <a:lnTo>
                    <a:pt x="51422" y="143819"/>
                  </a:lnTo>
                  <a:lnTo>
                    <a:pt x="53001" y="147473"/>
                  </a:lnTo>
                  <a:lnTo>
                    <a:pt x="54053" y="151496"/>
                  </a:lnTo>
                  <a:lnTo>
                    <a:pt x="54754" y="155766"/>
                  </a:lnTo>
                  <a:lnTo>
                    <a:pt x="56016" y="160200"/>
                  </a:lnTo>
                  <a:lnTo>
                    <a:pt x="57650" y="164744"/>
                  </a:lnTo>
                  <a:lnTo>
                    <a:pt x="59534" y="169360"/>
                  </a:lnTo>
                  <a:lnTo>
                    <a:pt x="60790" y="173232"/>
                  </a:lnTo>
                  <a:lnTo>
                    <a:pt x="61627" y="176606"/>
                  </a:lnTo>
                  <a:lnTo>
                    <a:pt x="62185" y="179650"/>
                  </a:lnTo>
                  <a:lnTo>
                    <a:pt x="63351" y="182473"/>
                  </a:lnTo>
                  <a:lnTo>
                    <a:pt x="64921" y="185148"/>
                  </a:lnTo>
                  <a:lnTo>
                    <a:pt x="66763" y="187726"/>
                  </a:lnTo>
                  <a:lnTo>
                    <a:pt x="68809" y="192706"/>
                  </a:lnTo>
                  <a:lnTo>
                    <a:pt x="70445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76"/>
            <p:cNvSpPr/>
            <p:nvPr/>
          </p:nvSpPr>
          <p:spPr>
            <a:xfrm>
              <a:off x="7386970" y="1836041"/>
              <a:ext cx="178262" cy="271366"/>
            </a:xfrm>
            <a:custGeom>
              <a:avLst/>
              <a:gdLst/>
              <a:ahLst/>
              <a:cxnLst/>
              <a:rect l="0" t="0" r="0" b="0"/>
              <a:pathLst>
                <a:path w="178262" h="271366">
                  <a:moveTo>
                    <a:pt x="99680" y="21334"/>
                  </a:moveTo>
                  <a:lnTo>
                    <a:pt x="99680" y="3635"/>
                  </a:lnTo>
                  <a:lnTo>
                    <a:pt x="98886" y="2391"/>
                  </a:lnTo>
                  <a:lnTo>
                    <a:pt x="97563" y="1561"/>
                  </a:lnTo>
                  <a:lnTo>
                    <a:pt x="95887" y="1008"/>
                  </a:lnTo>
                  <a:lnTo>
                    <a:pt x="93183" y="640"/>
                  </a:lnTo>
                  <a:lnTo>
                    <a:pt x="89793" y="394"/>
                  </a:lnTo>
                  <a:lnTo>
                    <a:pt x="80529" y="0"/>
                  </a:lnTo>
                  <a:lnTo>
                    <a:pt x="75028" y="2062"/>
                  </a:lnTo>
                  <a:lnTo>
                    <a:pt x="71339" y="3724"/>
                  </a:lnTo>
                  <a:lnTo>
                    <a:pt x="67292" y="6419"/>
                  </a:lnTo>
                  <a:lnTo>
                    <a:pt x="63007" y="9803"/>
                  </a:lnTo>
                  <a:lnTo>
                    <a:pt x="58562" y="13646"/>
                  </a:lnTo>
                  <a:lnTo>
                    <a:pt x="51507" y="20034"/>
                  </a:lnTo>
                  <a:lnTo>
                    <a:pt x="44932" y="26312"/>
                  </a:lnTo>
                  <a:lnTo>
                    <a:pt x="36718" y="34394"/>
                  </a:lnTo>
                  <a:lnTo>
                    <a:pt x="33099" y="38772"/>
                  </a:lnTo>
                  <a:lnTo>
                    <a:pt x="29893" y="43278"/>
                  </a:lnTo>
                  <a:lnTo>
                    <a:pt x="26961" y="47869"/>
                  </a:lnTo>
                  <a:lnTo>
                    <a:pt x="24213" y="53311"/>
                  </a:lnTo>
                  <a:lnTo>
                    <a:pt x="21587" y="59321"/>
                  </a:lnTo>
                  <a:lnTo>
                    <a:pt x="19043" y="65709"/>
                  </a:lnTo>
                  <a:lnTo>
                    <a:pt x="16553" y="71554"/>
                  </a:lnTo>
                  <a:lnTo>
                    <a:pt x="11669" y="82283"/>
                  </a:lnTo>
                  <a:lnTo>
                    <a:pt x="10050" y="87366"/>
                  </a:lnTo>
                  <a:lnTo>
                    <a:pt x="8971" y="92343"/>
                  </a:lnTo>
                  <a:lnTo>
                    <a:pt x="8250" y="97248"/>
                  </a:lnTo>
                  <a:lnTo>
                    <a:pt x="6977" y="102899"/>
                  </a:lnTo>
                  <a:lnTo>
                    <a:pt x="5334" y="109048"/>
                  </a:lnTo>
                  <a:lnTo>
                    <a:pt x="3446" y="115529"/>
                  </a:lnTo>
                  <a:lnTo>
                    <a:pt x="2185" y="121437"/>
                  </a:lnTo>
                  <a:lnTo>
                    <a:pt x="1347" y="126963"/>
                  </a:lnTo>
                  <a:lnTo>
                    <a:pt x="786" y="132234"/>
                  </a:lnTo>
                  <a:lnTo>
                    <a:pt x="165" y="140208"/>
                  </a:lnTo>
                  <a:lnTo>
                    <a:pt x="0" y="143446"/>
                  </a:lnTo>
                  <a:lnTo>
                    <a:pt x="1930" y="151277"/>
                  </a:lnTo>
                  <a:lnTo>
                    <a:pt x="5847" y="161654"/>
                  </a:lnTo>
                  <a:lnTo>
                    <a:pt x="10318" y="167244"/>
                  </a:lnTo>
                  <a:lnTo>
                    <a:pt x="13117" y="167820"/>
                  </a:lnTo>
                  <a:lnTo>
                    <a:pt x="16571" y="167410"/>
                  </a:lnTo>
                  <a:lnTo>
                    <a:pt x="20462" y="166343"/>
                  </a:lnTo>
                  <a:lnTo>
                    <a:pt x="23848" y="165631"/>
                  </a:lnTo>
                  <a:lnTo>
                    <a:pt x="26901" y="165157"/>
                  </a:lnTo>
                  <a:lnTo>
                    <a:pt x="29730" y="164841"/>
                  </a:lnTo>
                  <a:lnTo>
                    <a:pt x="32408" y="163836"/>
                  </a:lnTo>
                  <a:lnTo>
                    <a:pt x="37502" y="160603"/>
                  </a:lnTo>
                  <a:lnTo>
                    <a:pt x="40765" y="157836"/>
                  </a:lnTo>
                  <a:lnTo>
                    <a:pt x="44528" y="154404"/>
                  </a:lnTo>
                  <a:lnTo>
                    <a:pt x="48625" y="150529"/>
                  </a:lnTo>
                  <a:lnTo>
                    <a:pt x="52944" y="147151"/>
                  </a:lnTo>
                  <a:lnTo>
                    <a:pt x="57409" y="144106"/>
                  </a:lnTo>
                  <a:lnTo>
                    <a:pt x="61974" y="141282"/>
                  </a:lnTo>
                  <a:lnTo>
                    <a:pt x="65811" y="137811"/>
                  </a:lnTo>
                  <a:lnTo>
                    <a:pt x="69164" y="133911"/>
                  </a:lnTo>
                  <a:lnTo>
                    <a:pt x="72192" y="129722"/>
                  </a:lnTo>
                  <a:lnTo>
                    <a:pt x="75004" y="125343"/>
                  </a:lnTo>
                  <a:lnTo>
                    <a:pt x="77674" y="120835"/>
                  </a:lnTo>
                  <a:lnTo>
                    <a:pt x="80246" y="116243"/>
                  </a:lnTo>
                  <a:lnTo>
                    <a:pt x="85222" y="106907"/>
                  </a:lnTo>
                  <a:lnTo>
                    <a:pt x="87659" y="102195"/>
                  </a:lnTo>
                  <a:lnTo>
                    <a:pt x="92485" y="94843"/>
                  </a:lnTo>
                  <a:lnTo>
                    <a:pt x="94883" y="91771"/>
                  </a:lnTo>
                  <a:lnTo>
                    <a:pt x="97548" y="86241"/>
                  </a:lnTo>
                  <a:lnTo>
                    <a:pt x="98732" y="80344"/>
                  </a:lnTo>
                  <a:lnTo>
                    <a:pt x="99259" y="72431"/>
                  </a:lnTo>
                  <a:lnTo>
                    <a:pt x="99492" y="65740"/>
                  </a:lnTo>
                  <a:lnTo>
                    <a:pt x="99624" y="57510"/>
                  </a:lnTo>
                  <a:lnTo>
                    <a:pt x="99669" y="47618"/>
                  </a:lnTo>
                  <a:lnTo>
                    <a:pt x="100466" y="45206"/>
                  </a:lnTo>
                  <a:lnTo>
                    <a:pt x="105830" y="37040"/>
                  </a:lnTo>
                  <a:lnTo>
                    <a:pt x="106529" y="36042"/>
                  </a:lnTo>
                  <a:lnTo>
                    <a:pt x="106797" y="41809"/>
                  </a:lnTo>
                  <a:lnTo>
                    <a:pt x="110608" y="46274"/>
                  </a:lnTo>
                  <a:lnTo>
                    <a:pt x="111728" y="49073"/>
                  </a:lnTo>
                  <a:lnTo>
                    <a:pt x="112972" y="56416"/>
                  </a:lnTo>
                  <a:lnTo>
                    <a:pt x="113525" y="62855"/>
                  </a:lnTo>
                  <a:lnTo>
                    <a:pt x="113770" y="69156"/>
                  </a:lnTo>
                  <a:lnTo>
                    <a:pt x="113880" y="77248"/>
                  </a:lnTo>
                  <a:lnTo>
                    <a:pt x="114703" y="81629"/>
                  </a:lnTo>
                  <a:lnTo>
                    <a:pt x="116045" y="86137"/>
                  </a:lnTo>
                  <a:lnTo>
                    <a:pt x="119653" y="96172"/>
                  </a:lnTo>
                  <a:lnTo>
                    <a:pt x="123902" y="108570"/>
                  </a:lnTo>
                  <a:lnTo>
                    <a:pt x="125353" y="115210"/>
                  </a:lnTo>
                  <a:lnTo>
                    <a:pt x="126321" y="122018"/>
                  </a:lnTo>
                  <a:lnTo>
                    <a:pt x="126965" y="128938"/>
                  </a:lnTo>
                  <a:lnTo>
                    <a:pt x="127395" y="135138"/>
                  </a:lnTo>
                  <a:lnTo>
                    <a:pt x="127682" y="140860"/>
                  </a:lnTo>
                  <a:lnTo>
                    <a:pt x="128000" y="152244"/>
                  </a:lnTo>
                  <a:lnTo>
                    <a:pt x="128141" y="165241"/>
                  </a:lnTo>
                  <a:lnTo>
                    <a:pt x="128973" y="171247"/>
                  </a:lnTo>
                  <a:lnTo>
                    <a:pt x="130321" y="176838"/>
                  </a:lnTo>
                  <a:lnTo>
                    <a:pt x="132014" y="182153"/>
                  </a:lnTo>
                  <a:lnTo>
                    <a:pt x="133141" y="187284"/>
                  </a:lnTo>
                  <a:lnTo>
                    <a:pt x="133894" y="192292"/>
                  </a:lnTo>
                  <a:lnTo>
                    <a:pt x="134395" y="197219"/>
                  </a:lnTo>
                  <a:lnTo>
                    <a:pt x="135523" y="202090"/>
                  </a:lnTo>
                  <a:lnTo>
                    <a:pt x="137069" y="206926"/>
                  </a:lnTo>
                  <a:lnTo>
                    <a:pt x="138893" y="211736"/>
                  </a:lnTo>
                  <a:lnTo>
                    <a:pt x="140903" y="216531"/>
                  </a:lnTo>
                  <a:lnTo>
                    <a:pt x="143037" y="221315"/>
                  </a:lnTo>
                  <a:lnTo>
                    <a:pt x="145253" y="226092"/>
                  </a:lnTo>
                  <a:lnTo>
                    <a:pt x="147716" y="233517"/>
                  </a:lnTo>
                  <a:lnTo>
                    <a:pt x="148373" y="236608"/>
                  </a:lnTo>
                  <a:lnTo>
                    <a:pt x="153335" y="244276"/>
                  </a:lnTo>
                  <a:lnTo>
                    <a:pt x="156882" y="248543"/>
                  </a:lnTo>
                  <a:lnTo>
                    <a:pt x="160822" y="255401"/>
                  </a:lnTo>
                  <a:lnTo>
                    <a:pt x="161873" y="258341"/>
                  </a:lnTo>
                  <a:lnTo>
                    <a:pt x="163366" y="260301"/>
                  </a:lnTo>
                  <a:lnTo>
                    <a:pt x="165157" y="261608"/>
                  </a:lnTo>
                  <a:lnTo>
                    <a:pt x="167143" y="262479"/>
                  </a:lnTo>
                  <a:lnTo>
                    <a:pt x="171467" y="265563"/>
                  </a:lnTo>
                  <a:lnTo>
                    <a:pt x="178261" y="27136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SMARTPenAnnotation77"/>
            <p:cNvSpPr/>
            <p:nvPr/>
          </p:nvSpPr>
          <p:spPr>
            <a:xfrm>
              <a:off x="7553971" y="1738959"/>
              <a:ext cx="174815" cy="424469"/>
            </a:xfrm>
            <a:custGeom>
              <a:avLst/>
              <a:gdLst/>
              <a:ahLst/>
              <a:cxnLst/>
              <a:rect l="0" t="0" r="0" b="0"/>
              <a:pathLst>
                <a:path w="174815" h="424469">
                  <a:moveTo>
                    <a:pt x="4116" y="4116"/>
                  </a:moveTo>
                  <a:lnTo>
                    <a:pt x="0" y="4116"/>
                  </a:lnTo>
                  <a:lnTo>
                    <a:pt x="1757" y="4116"/>
                  </a:lnTo>
                  <a:lnTo>
                    <a:pt x="2544" y="3322"/>
                  </a:lnTo>
                  <a:lnTo>
                    <a:pt x="3068" y="1999"/>
                  </a:lnTo>
                  <a:lnTo>
                    <a:pt x="3418" y="323"/>
                  </a:lnTo>
                  <a:lnTo>
                    <a:pt x="3650" y="0"/>
                  </a:lnTo>
                  <a:lnTo>
                    <a:pt x="3806" y="578"/>
                  </a:lnTo>
                  <a:lnTo>
                    <a:pt x="3908" y="1757"/>
                  </a:lnTo>
                  <a:lnTo>
                    <a:pt x="4772" y="2543"/>
                  </a:lnTo>
                  <a:lnTo>
                    <a:pt x="6141" y="3067"/>
                  </a:lnTo>
                  <a:lnTo>
                    <a:pt x="7848" y="3417"/>
                  </a:lnTo>
                  <a:lnTo>
                    <a:pt x="11860" y="5922"/>
                  </a:lnTo>
                  <a:lnTo>
                    <a:pt x="16289" y="9681"/>
                  </a:lnTo>
                  <a:lnTo>
                    <a:pt x="20903" y="13997"/>
                  </a:lnTo>
                  <a:lnTo>
                    <a:pt x="24039" y="16260"/>
                  </a:lnTo>
                  <a:lnTo>
                    <a:pt x="27717" y="18562"/>
                  </a:lnTo>
                  <a:lnTo>
                    <a:pt x="31756" y="20890"/>
                  </a:lnTo>
                  <a:lnTo>
                    <a:pt x="36037" y="24030"/>
                  </a:lnTo>
                  <a:lnTo>
                    <a:pt x="40477" y="27711"/>
                  </a:lnTo>
                  <a:lnTo>
                    <a:pt x="45026" y="31752"/>
                  </a:lnTo>
                  <a:lnTo>
                    <a:pt x="50439" y="36034"/>
                  </a:lnTo>
                  <a:lnTo>
                    <a:pt x="56430" y="40475"/>
                  </a:lnTo>
                  <a:lnTo>
                    <a:pt x="62804" y="45024"/>
                  </a:lnTo>
                  <a:lnTo>
                    <a:pt x="68642" y="49644"/>
                  </a:lnTo>
                  <a:lnTo>
                    <a:pt x="74121" y="54312"/>
                  </a:lnTo>
                  <a:lnTo>
                    <a:pt x="79361" y="59011"/>
                  </a:lnTo>
                  <a:lnTo>
                    <a:pt x="84441" y="64525"/>
                  </a:lnTo>
                  <a:lnTo>
                    <a:pt x="89416" y="70582"/>
                  </a:lnTo>
                  <a:lnTo>
                    <a:pt x="94321" y="77002"/>
                  </a:lnTo>
                  <a:lnTo>
                    <a:pt x="99971" y="83663"/>
                  </a:lnTo>
                  <a:lnTo>
                    <a:pt x="106119" y="90484"/>
                  </a:lnTo>
                  <a:lnTo>
                    <a:pt x="118507" y="103620"/>
                  </a:lnTo>
                  <a:lnTo>
                    <a:pt x="129304" y="114750"/>
                  </a:lnTo>
                  <a:lnTo>
                    <a:pt x="134406" y="121528"/>
                  </a:lnTo>
                  <a:lnTo>
                    <a:pt x="139395" y="129222"/>
                  </a:lnTo>
                  <a:lnTo>
                    <a:pt x="144307" y="137526"/>
                  </a:lnTo>
                  <a:lnTo>
                    <a:pt x="148378" y="145444"/>
                  </a:lnTo>
                  <a:lnTo>
                    <a:pt x="151884" y="153103"/>
                  </a:lnTo>
                  <a:lnTo>
                    <a:pt x="155015" y="160590"/>
                  </a:lnTo>
                  <a:lnTo>
                    <a:pt x="158690" y="168757"/>
                  </a:lnTo>
                  <a:lnTo>
                    <a:pt x="167008" y="186298"/>
                  </a:lnTo>
                  <a:lnTo>
                    <a:pt x="169860" y="195420"/>
                  </a:lnTo>
                  <a:lnTo>
                    <a:pt x="171762" y="204677"/>
                  </a:lnTo>
                  <a:lnTo>
                    <a:pt x="173030" y="214023"/>
                  </a:lnTo>
                  <a:lnTo>
                    <a:pt x="173875" y="222635"/>
                  </a:lnTo>
                  <a:lnTo>
                    <a:pt x="174439" y="230758"/>
                  </a:lnTo>
                  <a:lnTo>
                    <a:pt x="174814" y="238554"/>
                  </a:lnTo>
                  <a:lnTo>
                    <a:pt x="173478" y="246927"/>
                  </a:lnTo>
                  <a:lnTo>
                    <a:pt x="170999" y="255683"/>
                  </a:lnTo>
                  <a:lnTo>
                    <a:pt x="167759" y="264696"/>
                  </a:lnTo>
                  <a:lnTo>
                    <a:pt x="164805" y="273880"/>
                  </a:lnTo>
                  <a:lnTo>
                    <a:pt x="162043" y="283177"/>
                  </a:lnTo>
                  <a:lnTo>
                    <a:pt x="159407" y="292550"/>
                  </a:lnTo>
                  <a:lnTo>
                    <a:pt x="156062" y="301181"/>
                  </a:lnTo>
                  <a:lnTo>
                    <a:pt x="152244" y="309315"/>
                  </a:lnTo>
                  <a:lnTo>
                    <a:pt x="148112" y="317119"/>
                  </a:lnTo>
                  <a:lnTo>
                    <a:pt x="143769" y="324703"/>
                  </a:lnTo>
                  <a:lnTo>
                    <a:pt x="139288" y="332141"/>
                  </a:lnTo>
                  <a:lnTo>
                    <a:pt x="130073" y="346754"/>
                  </a:lnTo>
                  <a:lnTo>
                    <a:pt x="120687" y="361187"/>
                  </a:lnTo>
                  <a:lnTo>
                    <a:pt x="115961" y="367575"/>
                  </a:lnTo>
                  <a:lnTo>
                    <a:pt x="111223" y="373422"/>
                  </a:lnTo>
                  <a:lnTo>
                    <a:pt x="106477" y="378908"/>
                  </a:lnTo>
                  <a:lnTo>
                    <a:pt x="102519" y="384152"/>
                  </a:lnTo>
                  <a:lnTo>
                    <a:pt x="99087" y="389236"/>
                  </a:lnTo>
                  <a:lnTo>
                    <a:pt x="96006" y="394212"/>
                  </a:lnTo>
                  <a:lnTo>
                    <a:pt x="92363" y="398324"/>
                  </a:lnTo>
                  <a:lnTo>
                    <a:pt x="88347" y="401858"/>
                  </a:lnTo>
                  <a:lnTo>
                    <a:pt x="84083" y="405009"/>
                  </a:lnTo>
                  <a:lnTo>
                    <a:pt x="80445" y="407903"/>
                  </a:lnTo>
                  <a:lnTo>
                    <a:pt x="77228" y="410626"/>
                  </a:lnTo>
                  <a:lnTo>
                    <a:pt x="74288" y="413235"/>
                  </a:lnTo>
                  <a:lnTo>
                    <a:pt x="71535" y="414974"/>
                  </a:lnTo>
                  <a:lnTo>
                    <a:pt x="66359" y="416907"/>
                  </a:lnTo>
                  <a:lnTo>
                    <a:pt x="64662" y="418216"/>
                  </a:lnTo>
                  <a:lnTo>
                    <a:pt x="63529" y="419883"/>
                  </a:lnTo>
                  <a:lnTo>
                    <a:pt x="62774" y="421787"/>
                  </a:lnTo>
                  <a:lnTo>
                    <a:pt x="61478" y="423057"/>
                  </a:lnTo>
                  <a:lnTo>
                    <a:pt x="59820" y="423904"/>
                  </a:lnTo>
                  <a:lnTo>
                    <a:pt x="57920" y="424468"/>
                  </a:lnTo>
                  <a:lnTo>
                    <a:pt x="56655" y="424051"/>
                  </a:lnTo>
                  <a:lnTo>
                    <a:pt x="55811" y="422978"/>
                  </a:lnTo>
                  <a:lnTo>
                    <a:pt x="54122" y="41845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SMARTPenAnnotation78"/>
            <p:cNvSpPr/>
            <p:nvPr/>
          </p:nvSpPr>
          <p:spPr>
            <a:xfrm>
              <a:off x="6193631" y="2350293"/>
              <a:ext cx="257176" cy="200026"/>
            </a:xfrm>
            <a:custGeom>
              <a:avLst/>
              <a:gdLst/>
              <a:ahLst/>
              <a:cxnLst/>
              <a:rect l="0" t="0" r="0" b="0"/>
              <a:pathLst>
                <a:path w="257176" h="200026">
                  <a:moveTo>
                    <a:pt x="0" y="0"/>
                  </a:moveTo>
                  <a:lnTo>
                    <a:pt x="0" y="6151"/>
                  </a:lnTo>
                  <a:lnTo>
                    <a:pt x="794" y="6482"/>
                  </a:lnTo>
                  <a:lnTo>
                    <a:pt x="3792" y="6850"/>
                  </a:lnTo>
                  <a:lnTo>
                    <a:pt x="4910" y="7742"/>
                  </a:lnTo>
                  <a:lnTo>
                    <a:pt x="5654" y="9130"/>
                  </a:lnTo>
                  <a:lnTo>
                    <a:pt x="6151" y="10849"/>
                  </a:lnTo>
                  <a:lnTo>
                    <a:pt x="8819" y="14876"/>
                  </a:lnTo>
                  <a:lnTo>
                    <a:pt x="10642" y="17061"/>
                  </a:lnTo>
                  <a:lnTo>
                    <a:pt x="13444" y="18518"/>
                  </a:lnTo>
                  <a:lnTo>
                    <a:pt x="20792" y="20137"/>
                  </a:lnTo>
                  <a:lnTo>
                    <a:pt x="24974" y="22156"/>
                  </a:lnTo>
                  <a:lnTo>
                    <a:pt x="29349" y="25089"/>
                  </a:lnTo>
                  <a:lnTo>
                    <a:pt x="33853" y="28633"/>
                  </a:lnTo>
                  <a:lnTo>
                    <a:pt x="38444" y="31788"/>
                  </a:lnTo>
                  <a:lnTo>
                    <a:pt x="43092" y="34686"/>
                  </a:lnTo>
                  <a:lnTo>
                    <a:pt x="47778" y="37412"/>
                  </a:lnTo>
                  <a:lnTo>
                    <a:pt x="57218" y="42557"/>
                  </a:lnTo>
                  <a:lnTo>
                    <a:pt x="61958" y="45040"/>
                  </a:lnTo>
                  <a:lnTo>
                    <a:pt x="66705" y="48283"/>
                  </a:lnTo>
                  <a:lnTo>
                    <a:pt x="71458" y="52033"/>
                  </a:lnTo>
                  <a:lnTo>
                    <a:pt x="76213" y="56120"/>
                  </a:lnTo>
                  <a:lnTo>
                    <a:pt x="81765" y="60432"/>
                  </a:lnTo>
                  <a:lnTo>
                    <a:pt x="87847" y="64894"/>
                  </a:lnTo>
                  <a:lnTo>
                    <a:pt x="94284" y="69457"/>
                  </a:lnTo>
                  <a:lnTo>
                    <a:pt x="100162" y="73292"/>
                  </a:lnTo>
                  <a:lnTo>
                    <a:pt x="105668" y="76643"/>
                  </a:lnTo>
                  <a:lnTo>
                    <a:pt x="110927" y="79670"/>
                  </a:lnTo>
                  <a:lnTo>
                    <a:pt x="116020" y="83276"/>
                  </a:lnTo>
                  <a:lnTo>
                    <a:pt x="121003" y="87267"/>
                  </a:lnTo>
                  <a:lnTo>
                    <a:pt x="125912" y="91516"/>
                  </a:lnTo>
                  <a:lnTo>
                    <a:pt x="131567" y="95936"/>
                  </a:lnTo>
                  <a:lnTo>
                    <a:pt x="137717" y="100470"/>
                  </a:lnTo>
                  <a:lnTo>
                    <a:pt x="144199" y="105080"/>
                  </a:lnTo>
                  <a:lnTo>
                    <a:pt x="150108" y="109741"/>
                  </a:lnTo>
                  <a:lnTo>
                    <a:pt x="155634" y="114436"/>
                  </a:lnTo>
                  <a:lnTo>
                    <a:pt x="160906" y="119153"/>
                  </a:lnTo>
                  <a:lnTo>
                    <a:pt x="170997" y="128628"/>
                  </a:lnTo>
                  <a:lnTo>
                    <a:pt x="175911" y="133377"/>
                  </a:lnTo>
                  <a:lnTo>
                    <a:pt x="180774" y="137337"/>
                  </a:lnTo>
                  <a:lnTo>
                    <a:pt x="185604" y="140771"/>
                  </a:lnTo>
                  <a:lnTo>
                    <a:pt x="190411" y="143853"/>
                  </a:lnTo>
                  <a:lnTo>
                    <a:pt x="197869" y="149395"/>
                  </a:lnTo>
                  <a:lnTo>
                    <a:pt x="204623" y="154504"/>
                  </a:lnTo>
                  <a:lnTo>
                    <a:pt x="208646" y="156978"/>
                  </a:lnTo>
                  <a:lnTo>
                    <a:pt x="212916" y="159421"/>
                  </a:lnTo>
                  <a:lnTo>
                    <a:pt x="216556" y="162637"/>
                  </a:lnTo>
                  <a:lnTo>
                    <a:pt x="219777" y="166368"/>
                  </a:lnTo>
                  <a:lnTo>
                    <a:pt x="222718" y="170444"/>
                  </a:lnTo>
                  <a:lnTo>
                    <a:pt x="225473" y="173160"/>
                  </a:lnTo>
                  <a:lnTo>
                    <a:pt x="228103" y="174972"/>
                  </a:lnTo>
                  <a:lnTo>
                    <a:pt x="233141" y="177778"/>
                  </a:lnTo>
                  <a:lnTo>
                    <a:pt x="238026" y="181671"/>
                  </a:lnTo>
                  <a:lnTo>
                    <a:pt x="239647" y="183820"/>
                  </a:lnTo>
                  <a:lnTo>
                    <a:pt x="241447" y="188325"/>
                  </a:lnTo>
                  <a:lnTo>
                    <a:pt x="242721" y="189844"/>
                  </a:lnTo>
                  <a:lnTo>
                    <a:pt x="244364" y="190856"/>
                  </a:lnTo>
                  <a:lnTo>
                    <a:pt x="246253" y="191532"/>
                  </a:lnTo>
                  <a:lnTo>
                    <a:pt x="250469" y="194398"/>
                  </a:lnTo>
                  <a:lnTo>
                    <a:pt x="257175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SMARTPenAnnotation79"/>
            <p:cNvSpPr/>
            <p:nvPr/>
          </p:nvSpPr>
          <p:spPr>
            <a:xfrm>
              <a:off x="6222206" y="2336006"/>
              <a:ext cx="171451" cy="221457"/>
            </a:xfrm>
            <a:custGeom>
              <a:avLst/>
              <a:gdLst/>
              <a:ahLst/>
              <a:cxnLst/>
              <a:rect l="0" t="0" r="0" b="0"/>
              <a:pathLst>
                <a:path w="171451" h="221457">
                  <a:moveTo>
                    <a:pt x="171450" y="0"/>
                  </a:moveTo>
                  <a:lnTo>
                    <a:pt x="171450" y="3792"/>
                  </a:lnTo>
                  <a:lnTo>
                    <a:pt x="169333" y="9887"/>
                  </a:lnTo>
                  <a:lnTo>
                    <a:pt x="167658" y="13735"/>
                  </a:lnTo>
                  <a:lnTo>
                    <a:pt x="163679" y="20127"/>
                  </a:lnTo>
                  <a:lnTo>
                    <a:pt x="158471" y="26408"/>
                  </a:lnTo>
                  <a:lnTo>
                    <a:pt x="154860" y="30305"/>
                  </a:lnTo>
                  <a:lnTo>
                    <a:pt x="150865" y="34491"/>
                  </a:lnTo>
                  <a:lnTo>
                    <a:pt x="146614" y="39663"/>
                  </a:lnTo>
                  <a:lnTo>
                    <a:pt x="142193" y="45492"/>
                  </a:lnTo>
                  <a:lnTo>
                    <a:pt x="137657" y="51759"/>
                  </a:lnTo>
                  <a:lnTo>
                    <a:pt x="133046" y="57525"/>
                  </a:lnTo>
                  <a:lnTo>
                    <a:pt x="128385" y="62956"/>
                  </a:lnTo>
                  <a:lnTo>
                    <a:pt x="123690" y="68164"/>
                  </a:lnTo>
                  <a:lnTo>
                    <a:pt x="118973" y="74018"/>
                  </a:lnTo>
                  <a:lnTo>
                    <a:pt x="114240" y="80301"/>
                  </a:lnTo>
                  <a:lnTo>
                    <a:pt x="104748" y="93633"/>
                  </a:lnTo>
                  <a:lnTo>
                    <a:pt x="95238" y="107496"/>
                  </a:lnTo>
                  <a:lnTo>
                    <a:pt x="90479" y="113733"/>
                  </a:lnTo>
                  <a:lnTo>
                    <a:pt x="85719" y="119478"/>
                  </a:lnTo>
                  <a:lnTo>
                    <a:pt x="80959" y="124896"/>
                  </a:lnTo>
                  <a:lnTo>
                    <a:pt x="76197" y="130095"/>
                  </a:lnTo>
                  <a:lnTo>
                    <a:pt x="66674" y="140105"/>
                  </a:lnTo>
                  <a:lnTo>
                    <a:pt x="38100" y="169034"/>
                  </a:lnTo>
                  <a:lnTo>
                    <a:pt x="34131" y="173808"/>
                  </a:lnTo>
                  <a:lnTo>
                    <a:pt x="30692" y="178578"/>
                  </a:lnTo>
                  <a:lnTo>
                    <a:pt x="27605" y="183346"/>
                  </a:lnTo>
                  <a:lnTo>
                    <a:pt x="24753" y="187318"/>
                  </a:lnTo>
                  <a:lnTo>
                    <a:pt x="19468" y="193848"/>
                  </a:lnTo>
                  <a:lnTo>
                    <a:pt x="14473" y="199396"/>
                  </a:lnTo>
                  <a:lnTo>
                    <a:pt x="12030" y="201987"/>
                  </a:lnTo>
                  <a:lnTo>
                    <a:pt x="10401" y="204508"/>
                  </a:lnTo>
                  <a:lnTo>
                    <a:pt x="8591" y="209426"/>
                  </a:lnTo>
                  <a:lnTo>
                    <a:pt x="7315" y="211055"/>
                  </a:lnTo>
                  <a:lnTo>
                    <a:pt x="5671" y="212140"/>
                  </a:lnTo>
                  <a:lnTo>
                    <a:pt x="3780" y="212864"/>
                  </a:lnTo>
                  <a:lnTo>
                    <a:pt x="2520" y="214141"/>
                  </a:lnTo>
                  <a:lnTo>
                    <a:pt x="1680" y="215786"/>
                  </a:lnTo>
                  <a:lnTo>
                    <a:pt x="0" y="2214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SMARTPenAnnotation80"/>
            <p:cNvSpPr/>
            <p:nvPr/>
          </p:nvSpPr>
          <p:spPr>
            <a:xfrm>
              <a:off x="6557962" y="2386012"/>
              <a:ext cx="178595" cy="14289"/>
            </a:xfrm>
            <a:custGeom>
              <a:avLst/>
              <a:gdLst/>
              <a:ahLst/>
              <a:cxnLst/>
              <a:rect l="0" t="0" r="0" b="0"/>
              <a:pathLst>
                <a:path w="178595" h="14289">
                  <a:moveTo>
                    <a:pt x="0" y="14288"/>
                  </a:moveTo>
                  <a:lnTo>
                    <a:pt x="10643" y="14288"/>
                  </a:lnTo>
                  <a:lnTo>
                    <a:pt x="12651" y="13494"/>
                  </a:lnTo>
                  <a:lnTo>
                    <a:pt x="14784" y="12171"/>
                  </a:lnTo>
                  <a:lnTo>
                    <a:pt x="17000" y="10495"/>
                  </a:lnTo>
                  <a:lnTo>
                    <a:pt x="20065" y="9378"/>
                  </a:lnTo>
                  <a:lnTo>
                    <a:pt x="23695" y="8633"/>
                  </a:lnTo>
                  <a:lnTo>
                    <a:pt x="27704" y="8137"/>
                  </a:lnTo>
                  <a:lnTo>
                    <a:pt x="31962" y="7806"/>
                  </a:lnTo>
                  <a:lnTo>
                    <a:pt x="36390" y="7585"/>
                  </a:lnTo>
                  <a:lnTo>
                    <a:pt x="45542" y="7340"/>
                  </a:lnTo>
                  <a:lnTo>
                    <a:pt x="87147" y="7151"/>
                  </a:lnTo>
                  <a:lnTo>
                    <a:pt x="93817" y="6355"/>
                  </a:lnTo>
                  <a:lnTo>
                    <a:pt x="100645" y="5031"/>
                  </a:lnTo>
                  <a:lnTo>
                    <a:pt x="107578" y="3354"/>
                  </a:lnTo>
                  <a:lnTo>
                    <a:pt x="113787" y="2236"/>
                  </a:lnTo>
                  <a:lnTo>
                    <a:pt x="119515" y="1491"/>
                  </a:lnTo>
                  <a:lnTo>
                    <a:pt x="124920" y="994"/>
                  </a:lnTo>
                  <a:lnTo>
                    <a:pt x="130111" y="663"/>
                  </a:lnTo>
                  <a:lnTo>
                    <a:pt x="140113" y="295"/>
                  </a:lnTo>
                  <a:lnTo>
                    <a:pt x="158675" y="58"/>
                  </a:lnTo>
                  <a:lnTo>
                    <a:pt x="17859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SMARTPenAnnotation81"/>
            <p:cNvSpPr/>
            <p:nvPr/>
          </p:nvSpPr>
          <p:spPr>
            <a:xfrm>
              <a:off x="6572250" y="2457450"/>
              <a:ext cx="200026" cy="35719"/>
            </a:xfrm>
            <a:custGeom>
              <a:avLst/>
              <a:gdLst/>
              <a:ahLst/>
              <a:cxnLst/>
              <a:rect l="0" t="0" r="0" b="0"/>
              <a:pathLst>
                <a:path w="200026" h="35719">
                  <a:moveTo>
                    <a:pt x="0" y="35718"/>
                  </a:moveTo>
                  <a:lnTo>
                    <a:pt x="0" y="29567"/>
                  </a:lnTo>
                  <a:lnTo>
                    <a:pt x="793" y="29237"/>
                  </a:lnTo>
                  <a:lnTo>
                    <a:pt x="3792" y="28869"/>
                  </a:lnTo>
                  <a:lnTo>
                    <a:pt x="6497" y="27977"/>
                  </a:lnTo>
                  <a:lnTo>
                    <a:pt x="9887" y="26589"/>
                  </a:lnTo>
                  <a:lnTo>
                    <a:pt x="13735" y="24869"/>
                  </a:lnTo>
                  <a:lnTo>
                    <a:pt x="22244" y="20842"/>
                  </a:lnTo>
                  <a:lnTo>
                    <a:pt x="26735" y="18657"/>
                  </a:lnTo>
                  <a:lnTo>
                    <a:pt x="32111" y="17200"/>
                  </a:lnTo>
                  <a:lnTo>
                    <a:pt x="38075" y="16230"/>
                  </a:lnTo>
                  <a:lnTo>
                    <a:pt x="44434" y="15582"/>
                  </a:lnTo>
                  <a:lnTo>
                    <a:pt x="50260" y="14357"/>
                  </a:lnTo>
                  <a:lnTo>
                    <a:pt x="55732" y="12746"/>
                  </a:lnTo>
                  <a:lnTo>
                    <a:pt x="60967" y="10878"/>
                  </a:lnTo>
                  <a:lnTo>
                    <a:pt x="66838" y="9633"/>
                  </a:lnTo>
                  <a:lnTo>
                    <a:pt x="73134" y="8803"/>
                  </a:lnTo>
                  <a:lnTo>
                    <a:pt x="79712" y="8250"/>
                  </a:lnTo>
                  <a:lnTo>
                    <a:pt x="86479" y="7087"/>
                  </a:lnTo>
                  <a:lnTo>
                    <a:pt x="93371" y="5518"/>
                  </a:lnTo>
                  <a:lnTo>
                    <a:pt x="100348" y="3679"/>
                  </a:lnTo>
                  <a:lnTo>
                    <a:pt x="107380" y="2452"/>
                  </a:lnTo>
                  <a:lnTo>
                    <a:pt x="114448" y="1635"/>
                  </a:lnTo>
                  <a:lnTo>
                    <a:pt x="121542" y="1090"/>
                  </a:lnTo>
                  <a:lnTo>
                    <a:pt x="127859" y="726"/>
                  </a:lnTo>
                  <a:lnTo>
                    <a:pt x="139112" y="323"/>
                  </a:lnTo>
                  <a:lnTo>
                    <a:pt x="159270" y="63"/>
                  </a:lnTo>
                  <a:lnTo>
                    <a:pt x="20002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SMARTPenAnnotation82"/>
            <p:cNvSpPr/>
            <p:nvPr/>
          </p:nvSpPr>
          <p:spPr>
            <a:xfrm>
              <a:off x="6865143" y="2336014"/>
              <a:ext cx="220934" cy="242549"/>
            </a:xfrm>
            <a:custGeom>
              <a:avLst/>
              <a:gdLst/>
              <a:ahLst/>
              <a:cxnLst/>
              <a:rect l="0" t="0" r="0" b="0"/>
              <a:pathLst>
                <a:path w="220934" h="242549">
                  <a:moveTo>
                    <a:pt x="0" y="35711"/>
                  </a:moveTo>
                  <a:lnTo>
                    <a:pt x="6151" y="29560"/>
                  </a:lnTo>
                  <a:lnTo>
                    <a:pt x="10936" y="26891"/>
                  </a:lnTo>
                  <a:lnTo>
                    <a:pt x="17560" y="23060"/>
                  </a:lnTo>
                  <a:lnTo>
                    <a:pt x="23151" y="18711"/>
                  </a:lnTo>
                  <a:lnTo>
                    <a:pt x="27340" y="16440"/>
                  </a:lnTo>
                  <a:lnTo>
                    <a:pt x="32515" y="14132"/>
                  </a:lnTo>
                  <a:lnTo>
                    <a:pt x="38345" y="11800"/>
                  </a:lnTo>
                  <a:lnTo>
                    <a:pt x="43820" y="10245"/>
                  </a:lnTo>
                  <a:lnTo>
                    <a:pt x="49057" y="9209"/>
                  </a:lnTo>
                  <a:lnTo>
                    <a:pt x="54136" y="8518"/>
                  </a:lnTo>
                  <a:lnTo>
                    <a:pt x="59904" y="7263"/>
                  </a:lnTo>
                  <a:lnTo>
                    <a:pt x="66130" y="5633"/>
                  </a:lnTo>
                  <a:lnTo>
                    <a:pt x="72662" y="3753"/>
                  </a:lnTo>
                  <a:lnTo>
                    <a:pt x="78604" y="2499"/>
                  </a:lnTo>
                  <a:lnTo>
                    <a:pt x="84152" y="1663"/>
                  </a:lnTo>
                  <a:lnTo>
                    <a:pt x="89439" y="1106"/>
                  </a:lnTo>
                  <a:lnTo>
                    <a:pt x="95345" y="735"/>
                  </a:lnTo>
                  <a:lnTo>
                    <a:pt x="101664" y="487"/>
                  </a:lnTo>
                  <a:lnTo>
                    <a:pt x="119817" y="138"/>
                  </a:lnTo>
                  <a:lnTo>
                    <a:pt x="154687" y="0"/>
                  </a:lnTo>
                  <a:lnTo>
                    <a:pt x="158687" y="791"/>
                  </a:lnTo>
                  <a:lnTo>
                    <a:pt x="165249" y="3787"/>
                  </a:lnTo>
                  <a:lnTo>
                    <a:pt x="169613" y="6143"/>
                  </a:lnTo>
                  <a:lnTo>
                    <a:pt x="170225" y="7268"/>
                  </a:lnTo>
                  <a:lnTo>
                    <a:pt x="170905" y="10634"/>
                  </a:lnTo>
                  <a:lnTo>
                    <a:pt x="171289" y="16991"/>
                  </a:lnTo>
                  <a:lnTo>
                    <a:pt x="170549" y="19262"/>
                  </a:lnTo>
                  <a:lnTo>
                    <a:pt x="167610" y="23902"/>
                  </a:lnTo>
                  <a:lnTo>
                    <a:pt x="161542" y="30727"/>
                  </a:lnTo>
                  <a:lnTo>
                    <a:pt x="153552" y="39052"/>
                  </a:lnTo>
                  <a:lnTo>
                    <a:pt x="144711" y="48043"/>
                  </a:lnTo>
                  <a:lnTo>
                    <a:pt x="140130" y="51870"/>
                  </a:lnTo>
                  <a:lnTo>
                    <a:pt x="135489" y="55215"/>
                  </a:lnTo>
                  <a:lnTo>
                    <a:pt x="130807" y="58238"/>
                  </a:lnTo>
                  <a:lnTo>
                    <a:pt x="126099" y="61048"/>
                  </a:lnTo>
                  <a:lnTo>
                    <a:pt x="121372" y="63715"/>
                  </a:lnTo>
                  <a:lnTo>
                    <a:pt x="116633" y="66286"/>
                  </a:lnTo>
                  <a:lnTo>
                    <a:pt x="111887" y="69588"/>
                  </a:lnTo>
                  <a:lnTo>
                    <a:pt x="107135" y="73377"/>
                  </a:lnTo>
                  <a:lnTo>
                    <a:pt x="102380" y="77490"/>
                  </a:lnTo>
                  <a:lnTo>
                    <a:pt x="94980" y="84177"/>
                  </a:lnTo>
                  <a:lnTo>
                    <a:pt x="91895" y="87072"/>
                  </a:lnTo>
                  <a:lnTo>
                    <a:pt x="89044" y="89001"/>
                  </a:lnTo>
                  <a:lnTo>
                    <a:pt x="83761" y="91145"/>
                  </a:lnTo>
                  <a:lnTo>
                    <a:pt x="78767" y="94215"/>
                  </a:lnTo>
                  <a:lnTo>
                    <a:pt x="72886" y="98861"/>
                  </a:lnTo>
                  <a:lnTo>
                    <a:pt x="72403" y="100036"/>
                  </a:lnTo>
                  <a:lnTo>
                    <a:pt x="71867" y="103458"/>
                  </a:lnTo>
                  <a:lnTo>
                    <a:pt x="72518" y="104688"/>
                  </a:lnTo>
                  <a:lnTo>
                    <a:pt x="73745" y="105508"/>
                  </a:lnTo>
                  <a:lnTo>
                    <a:pt x="77226" y="106419"/>
                  </a:lnTo>
                  <a:lnTo>
                    <a:pt x="83648" y="106932"/>
                  </a:lnTo>
                  <a:lnTo>
                    <a:pt x="88241" y="107052"/>
                  </a:lnTo>
                  <a:lnTo>
                    <a:pt x="99083" y="107120"/>
                  </a:lnTo>
                  <a:lnTo>
                    <a:pt x="103361" y="107923"/>
                  </a:lnTo>
                  <a:lnTo>
                    <a:pt x="107801" y="109252"/>
                  </a:lnTo>
                  <a:lnTo>
                    <a:pt x="112349" y="110932"/>
                  </a:lnTo>
                  <a:lnTo>
                    <a:pt x="117762" y="112052"/>
                  </a:lnTo>
                  <a:lnTo>
                    <a:pt x="123752" y="112799"/>
                  </a:lnTo>
                  <a:lnTo>
                    <a:pt x="130126" y="113296"/>
                  </a:lnTo>
                  <a:lnTo>
                    <a:pt x="135963" y="114422"/>
                  </a:lnTo>
                  <a:lnTo>
                    <a:pt x="141443" y="115966"/>
                  </a:lnTo>
                  <a:lnTo>
                    <a:pt x="146682" y="117789"/>
                  </a:lnTo>
                  <a:lnTo>
                    <a:pt x="151764" y="119005"/>
                  </a:lnTo>
                  <a:lnTo>
                    <a:pt x="156738" y="119815"/>
                  </a:lnTo>
                  <a:lnTo>
                    <a:pt x="161642" y="120355"/>
                  </a:lnTo>
                  <a:lnTo>
                    <a:pt x="167293" y="122303"/>
                  </a:lnTo>
                  <a:lnTo>
                    <a:pt x="173441" y="125189"/>
                  </a:lnTo>
                  <a:lnTo>
                    <a:pt x="179921" y="128700"/>
                  </a:lnTo>
                  <a:lnTo>
                    <a:pt x="185035" y="131835"/>
                  </a:lnTo>
                  <a:lnTo>
                    <a:pt x="189238" y="134718"/>
                  </a:lnTo>
                  <a:lnTo>
                    <a:pt x="192834" y="137435"/>
                  </a:lnTo>
                  <a:lnTo>
                    <a:pt x="196818" y="140833"/>
                  </a:lnTo>
                  <a:lnTo>
                    <a:pt x="201062" y="144686"/>
                  </a:lnTo>
                  <a:lnTo>
                    <a:pt x="212504" y="155576"/>
                  </a:lnTo>
                  <a:lnTo>
                    <a:pt x="215488" y="158484"/>
                  </a:lnTo>
                  <a:lnTo>
                    <a:pt x="217478" y="161216"/>
                  </a:lnTo>
                  <a:lnTo>
                    <a:pt x="219688" y="166368"/>
                  </a:lnTo>
                  <a:lnTo>
                    <a:pt x="220671" y="173420"/>
                  </a:lnTo>
                  <a:lnTo>
                    <a:pt x="220933" y="177523"/>
                  </a:lnTo>
                  <a:lnTo>
                    <a:pt x="220313" y="181052"/>
                  </a:lnTo>
                  <a:lnTo>
                    <a:pt x="217509" y="187090"/>
                  </a:lnTo>
                  <a:lnTo>
                    <a:pt x="213617" y="194536"/>
                  </a:lnTo>
                  <a:lnTo>
                    <a:pt x="211467" y="198744"/>
                  </a:lnTo>
                  <a:lnTo>
                    <a:pt x="206963" y="205537"/>
                  </a:lnTo>
                  <a:lnTo>
                    <a:pt x="204651" y="208459"/>
                  </a:lnTo>
                  <a:lnTo>
                    <a:pt x="200728" y="211201"/>
                  </a:lnTo>
                  <a:lnTo>
                    <a:pt x="195731" y="213823"/>
                  </a:lnTo>
                  <a:lnTo>
                    <a:pt x="190019" y="216365"/>
                  </a:lnTo>
                  <a:lnTo>
                    <a:pt x="185417" y="218853"/>
                  </a:lnTo>
                  <a:lnTo>
                    <a:pt x="181555" y="221305"/>
                  </a:lnTo>
                  <a:lnTo>
                    <a:pt x="175148" y="226147"/>
                  </a:lnTo>
                  <a:lnTo>
                    <a:pt x="169653" y="230945"/>
                  </a:lnTo>
                  <a:lnTo>
                    <a:pt x="166284" y="232542"/>
                  </a:lnTo>
                  <a:lnTo>
                    <a:pt x="162450" y="233606"/>
                  </a:lnTo>
                  <a:lnTo>
                    <a:pt x="158306" y="234316"/>
                  </a:lnTo>
                  <a:lnTo>
                    <a:pt x="153956" y="235583"/>
                  </a:lnTo>
                  <a:lnTo>
                    <a:pt x="149469" y="237221"/>
                  </a:lnTo>
                  <a:lnTo>
                    <a:pt x="144890" y="239107"/>
                  </a:lnTo>
                  <a:lnTo>
                    <a:pt x="140250" y="240364"/>
                  </a:lnTo>
                  <a:lnTo>
                    <a:pt x="135569" y="241203"/>
                  </a:lnTo>
                  <a:lnTo>
                    <a:pt x="130860" y="241762"/>
                  </a:lnTo>
                  <a:lnTo>
                    <a:pt x="126134" y="242134"/>
                  </a:lnTo>
                  <a:lnTo>
                    <a:pt x="121396" y="242383"/>
                  </a:lnTo>
                  <a:lnTo>
                    <a:pt x="116650" y="242548"/>
                  </a:lnTo>
                  <a:lnTo>
                    <a:pt x="112691" y="241865"/>
                  </a:lnTo>
                  <a:lnTo>
                    <a:pt x="106177" y="238989"/>
                  </a:lnTo>
                  <a:lnTo>
                    <a:pt x="100636" y="237181"/>
                  </a:lnTo>
                  <a:lnTo>
                    <a:pt x="93940" y="235584"/>
                  </a:lnTo>
                  <a:lnTo>
                    <a:pt x="83026" y="232229"/>
                  </a:lnTo>
                  <a:lnTo>
                    <a:pt x="78370" y="230223"/>
                  </a:lnTo>
                  <a:lnTo>
                    <a:pt x="74472" y="228092"/>
                  </a:lnTo>
                  <a:lnTo>
                    <a:pt x="66304" y="222760"/>
                  </a:lnTo>
                  <a:lnTo>
                    <a:pt x="65634" y="221529"/>
                  </a:lnTo>
                  <a:lnTo>
                    <a:pt x="64890" y="218044"/>
                  </a:lnTo>
                  <a:lnTo>
                    <a:pt x="62442" y="213850"/>
                  </a:lnTo>
                  <a:lnTo>
                    <a:pt x="60678" y="211620"/>
                  </a:lnTo>
                  <a:lnTo>
                    <a:pt x="60296" y="210134"/>
                  </a:lnTo>
                  <a:lnTo>
                    <a:pt x="60835" y="209143"/>
                  </a:lnTo>
                  <a:lnTo>
                    <a:pt x="64294" y="20716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SMARTPenAnnotation83"/>
            <p:cNvSpPr/>
            <p:nvPr/>
          </p:nvSpPr>
          <p:spPr>
            <a:xfrm>
              <a:off x="7136948" y="2314575"/>
              <a:ext cx="213513" cy="257139"/>
            </a:xfrm>
            <a:custGeom>
              <a:avLst/>
              <a:gdLst/>
              <a:ahLst/>
              <a:cxnLst/>
              <a:rect l="0" t="0" r="0" b="0"/>
              <a:pathLst>
                <a:path w="213513" h="257139">
                  <a:moveTo>
                    <a:pt x="121102" y="0"/>
                  </a:moveTo>
                  <a:lnTo>
                    <a:pt x="114252" y="0"/>
                  </a:lnTo>
                  <a:lnTo>
                    <a:pt x="110253" y="3792"/>
                  </a:lnTo>
                  <a:lnTo>
                    <a:pt x="108312" y="4909"/>
                  </a:lnTo>
                  <a:lnTo>
                    <a:pt x="100997" y="7275"/>
                  </a:lnTo>
                  <a:lnTo>
                    <a:pt x="97380" y="8819"/>
                  </a:lnTo>
                  <a:lnTo>
                    <a:pt x="89127" y="12650"/>
                  </a:lnTo>
                  <a:lnTo>
                    <a:pt x="66199" y="23910"/>
                  </a:lnTo>
                  <a:lnTo>
                    <a:pt x="61481" y="27052"/>
                  </a:lnTo>
                  <a:lnTo>
                    <a:pt x="56749" y="30735"/>
                  </a:lnTo>
                  <a:lnTo>
                    <a:pt x="52006" y="34777"/>
                  </a:lnTo>
                  <a:lnTo>
                    <a:pt x="47256" y="38266"/>
                  </a:lnTo>
                  <a:lnTo>
                    <a:pt x="42503" y="41385"/>
                  </a:lnTo>
                  <a:lnTo>
                    <a:pt x="37746" y="44259"/>
                  </a:lnTo>
                  <a:lnTo>
                    <a:pt x="32987" y="47762"/>
                  </a:lnTo>
                  <a:lnTo>
                    <a:pt x="28227" y="51685"/>
                  </a:lnTo>
                  <a:lnTo>
                    <a:pt x="19499" y="59483"/>
                  </a:lnTo>
                  <a:lnTo>
                    <a:pt x="12974" y="65595"/>
                  </a:lnTo>
                  <a:lnTo>
                    <a:pt x="10917" y="68336"/>
                  </a:lnTo>
                  <a:lnTo>
                    <a:pt x="7227" y="75986"/>
                  </a:lnTo>
                  <a:lnTo>
                    <a:pt x="2254" y="83280"/>
                  </a:lnTo>
                  <a:lnTo>
                    <a:pt x="811" y="88078"/>
                  </a:lnTo>
                  <a:lnTo>
                    <a:pt x="0" y="95241"/>
                  </a:lnTo>
                  <a:lnTo>
                    <a:pt x="679" y="97625"/>
                  </a:lnTo>
                  <a:lnTo>
                    <a:pt x="4635" y="104773"/>
                  </a:lnTo>
                  <a:lnTo>
                    <a:pt x="5839" y="109536"/>
                  </a:lnTo>
                  <a:lnTo>
                    <a:pt x="7747" y="111124"/>
                  </a:lnTo>
                  <a:lnTo>
                    <a:pt x="10607" y="112183"/>
                  </a:lnTo>
                  <a:lnTo>
                    <a:pt x="14101" y="112888"/>
                  </a:lnTo>
                  <a:lnTo>
                    <a:pt x="20100" y="115789"/>
                  </a:lnTo>
                  <a:lnTo>
                    <a:pt x="22811" y="117674"/>
                  </a:lnTo>
                  <a:lnTo>
                    <a:pt x="26206" y="118930"/>
                  </a:lnTo>
                  <a:lnTo>
                    <a:pt x="30057" y="119768"/>
                  </a:lnTo>
                  <a:lnTo>
                    <a:pt x="34211" y="120326"/>
                  </a:lnTo>
                  <a:lnTo>
                    <a:pt x="39362" y="121492"/>
                  </a:lnTo>
                  <a:lnTo>
                    <a:pt x="45177" y="123063"/>
                  </a:lnTo>
                  <a:lnTo>
                    <a:pt x="51435" y="124905"/>
                  </a:lnTo>
                  <a:lnTo>
                    <a:pt x="57989" y="126132"/>
                  </a:lnTo>
                  <a:lnTo>
                    <a:pt x="64739" y="126950"/>
                  </a:lnTo>
                  <a:lnTo>
                    <a:pt x="71620" y="127496"/>
                  </a:lnTo>
                  <a:lnTo>
                    <a:pt x="78589" y="127860"/>
                  </a:lnTo>
                  <a:lnTo>
                    <a:pt x="92682" y="128264"/>
                  </a:lnTo>
                  <a:lnTo>
                    <a:pt x="99774" y="129165"/>
                  </a:lnTo>
                  <a:lnTo>
                    <a:pt x="106883" y="130560"/>
                  </a:lnTo>
                  <a:lnTo>
                    <a:pt x="114004" y="132284"/>
                  </a:lnTo>
                  <a:lnTo>
                    <a:pt x="121132" y="134227"/>
                  </a:lnTo>
                  <a:lnTo>
                    <a:pt x="135402" y="138502"/>
                  </a:lnTo>
                  <a:lnTo>
                    <a:pt x="142542" y="139959"/>
                  </a:lnTo>
                  <a:lnTo>
                    <a:pt x="149683" y="140931"/>
                  </a:lnTo>
                  <a:lnTo>
                    <a:pt x="156825" y="141579"/>
                  </a:lnTo>
                  <a:lnTo>
                    <a:pt x="163173" y="143598"/>
                  </a:lnTo>
                  <a:lnTo>
                    <a:pt x="168993" y="146532"/>
                  </a:lnTo>
                  <a:lnTo>
                    <a:pt x="174461" y="150075"/>
                  </a:lnTo>
                  <a:lnTo>
                    <a:pt x="179693" y="153231"/>
                  </a:lnTo>
                  <a:lnTo>
                    <a:pt x="184769" y="156129"/>
                  </a:lnTo>
                  <a:lnTo>
                    <a:pt x="189741" y="158855"/>
                  </a:lnTo>
                  <a:lnTo>
                    <a:pt x="193848" y="161466"/>
                  </a:lnTo>
                  <a:lnTo>
                    <a:pt x="197381" y="164000"/>
                  </a:lnTo>
                  <a:lnTo>
                    <a:pt x="200529" y="166483"/>
                  </a:lnTo>
                  <a:lnTo>
                    <a:pt x="206144" y="173476"/>
                  </a:lnTo>
                  <a:lnTo>
                    <a:pt x="210493" y="181081"/>
                  </a:lnTo>
                  <a:lnTo>
                    <a:pt x="212425" y="187107"/>
                  </a:lnTo>
                  <a:lnTo>
                    <a:pt x="213283" y="194548"/>
                  </a:lnTo>
                  <a:lnTo>
                    <a:pt x="213512" y="198755"/>
                  </a:lnTo>
                  <a:lnTo>
                    <a:pt x="212871" y="202353"/>
                  </a:lnTo>
                  <a:lnTo>
                    <a:pt x="210043" y="208468"/>
                  </a:lnTo>
                  <a:lnTo>
                    <a:pt x="203987" y="220165"/>
                  </a:lnTo>
                  <a:lnTo>
                    <a:pt x="197362" y="226968"/>
                  </a:lnTo>
                  <a:lnTo>
                    <a:pt x="193374" y="229893"/>
                  </a:lnTo>
                  <a:lnTo>
                    <a:pt x="186825" y="235260"/>
                  </a:lnTo>
                  <a:lnTo>
                    <a:pt x="180475" y="240291"/>
                  </a:lnTo>
                  <a:lnTo>
                    <a:pt x="176559" y="242744"/>
                  </a:lnTo>
                  <a:lnTo>
                    <a:pt x="172360" y="245173"/>
                  </a:lnTo>
                  <a:lnTo>
                    <a:pt x="168768" y="247586"/>
                  </a:lnTo>
                  <a:lnTo>
                    <a:pt x="162660" y="252384"/>
                  </a:lnTo>
                  <a:lnTo>
                    <a:pt x="159126" y="253981"/>
                  </a:lnTo>
                  <a:lnTo>
                    <a:pt x="155182" y="255045"/>
                  </a:lnTo>
                  <a:lnTo>
                    <a:pt x="150966" y="255755"/>
                  </a:lnTo>
                  <a:lnTo>
                    <a:pt x="146567" y="256228"/>
                  </a:lnTo>
                  <a:lnTo>
                    <a:pt x="142048" y="256544"/>
                  </a:lnTo>
                  <a:lnTo>
                    <a:pt x="137447" y="256754"/>
                  </a:lnTo>
                  <a:lnTo>
                    <a:pt x="128102" y="256988"/>
                  </a:lnTo>
                  <a:lnTo>
                    <a:pt x="112959" y="257138"/>
                  </a:lnTo>
                  <a:lnTo>
                    <a:pt x="108529" y="256356"/>
                  </a:lnTo>
                  <a:lnTo>
                    <a:pt x="103196" y="255041"/>
                  </a:lnTo>
                  <a:lnTo>
                    <a:pt x="97258" y="253371"/>
                  </a:lnTo>
                  <a:lnTo>
                    <a:pt x="92506" y="251464"/>
                  </a:lnTo>
                  <a:lnTo>
                    <a:pt x="88544" y="249399"/>
                  </a:lnTo>
                  <a:lnTo>
                    <a:pt x="82026" y="244987"/>
                  </a:lnTo>
                  <a:lnTo>
                    <a:pt x="76482" y="240381"/>
                  </a:lnTo>
                  <a:lnTo>
                    <a:pt x="71373" y="233571"/>
                  </a:lnTo>
                  <a:lnTo>
                    <a:pt x="67250" y="226047"/>
                  </a:lnTo>
                  <a:lnTo>
                    <a:pt x="65417" y="220057"/>
                  </a:lnTo>
                  <a:lnTo>
                    <a:pt x="64603" y="212632"/>
                  </a:lnTo>
                  <a:lnTo>
                    <a:pt x="64386" y="208429"/>
                  </a:lnTo>
                  <a:lnTo>
                    <a:pt x="64145" y="199527"/>
                  </a:lnTo>
                  <a:lnTo>
                    <a:pt x="63990" y="177084"/>
                  </a:lnTo>
                  <a:lnTo>
                    <a:pt x="65565" y="171237"/>
                  </a:lnTo>
                  <a:lnTo>
                    <a:pt x="68202" y="165752"/>
                  </a:lnTo>
                  <a:lnTo>
                    <a:pt x="71547" y="160507"/>
                  </a:lnTo>
                  <a:lnTo>
                    <a:pt x="74572" y="155423"/>
                  </a:lnTo>
                  <a:lnTo>
                    <a:pt x="77382" y="150447"/>
                  </a:lnTo>
                  <a:lnTo>
                    <a:pt x="80049" y="145541"/>
                  </a:lnTo>
                  <a:lnTo>
                    <a:pt x="83414" y="139890"/>
                  </a:lnTo>
                  <a:lnTo>
                    <a:pt x="91387" y="127261"/>
                  </a:lnTo>
                  <a:lnTo>
                    <a:pt x="95736" y="121353"/>
                  </a:lnTo>
                  <a:lnTo>
                    <a:pt x="100222" y="115827"/>
                  </a:lnTo>
                  <a:lnTo>
                    <a:pt x="104801" y="110555"/>
                  </a:lnTo>
                  <a:lnTo>
                    <a:pt x="109440" y="105453"/>
                  </a:lnTo>
                  <a:lnTo>
                    <a:pt x="118830" y="95551"/>
                  </a:lnTo>
                  <a:lnTo>
                    <a:pt x="133040" y="81052"/>
                  </a:lnTo>
                  <a:lnTo>
                    <a:pt x="136998" y="76259"/>
                  </a:lnTo>
                  <a:lnTo>
                    <a:pt x="140431" y="71477"/>
                  </a:lnTo>
                  <a:lnTo>
                    <a:pt x="143513" y="66701"/>
                  </a:lnTo>
                  <a:lnTo>
                    <a:pt x="146361" y="61930"/>
                  </a:lnTo>
                  <a:lnTo>
                    <a:pt x="149054" y="57161"/>
                  </a:lnTo>
                  <a:lnTo>
                    <a:pt x="151643" y="52395"/>
                  </a:lnTo>
                  <a:lnTo>
                    <a:pt x="154520" y="44982"/>
                  </a:lnTo>
                  <a:lnTo>
                    <a:pt x="155797" y="39042"/>
                  </a:lnTo>
                  <a:lnTo>
                    <a:pt x="156365" y="33756"/>
                  </a:lnTo>
                  <a:lnTo>
                    <a:pt x="155723" y="31235"/>
                  </a:lnTo>
                  <a:lnTo>
                    <a:pt x="152893" y="26317"/>
                  </a:lnTo>
                  <a:lnTo>
                    <a:pt x="146838" y="19086"/>
                  </a:lnTo>
                  <a:lnTo>
                    <a:pt x="144609" y="17486"/>
                  </a:lnTo>
                  <a:lnTo>
                    <a:pt x="140016" y="15709"/>
                  </a:lnTo>
                  <a:lnTo>
                    <a:pt x="135329" y="12802"/>
                  </a:lnTo>
                  <a:lnTo>
                    <a:pt x="132967" y="10916"/>
                  </a:lnTo>
                  <a:lnTo>
                    <a:pt x="129806" y="9658"/>
                  </a:lnTo>
                  <a:lnTo>
                    <a:pt x="126111" y="8820"/>
                  </a:lnTo>
                  <a:lnTo>
                    <a:pt x="122060" y="8261"/>
                  </a:lnTo>
                  <a:lnTo>
                    <a:pt x="115442" y="7640"/>
                  </a:lnTo>
                  <a:lnTo>
                    <a:pt x="112566" y="7474"/>
                  </a:lnTo>
                  <a:lnTo>
                    <a:pt x="109061" y="6570"/>
                  </a:lnTo>
                  <a:lnTo>
                    <a:pt x="105137" y="5174"/>
                  </a:lnTo>
                  <a:lnTo>
                    <a:pt x="100934" y="3449"/>
                  </a:lnTo>
                  <a:lnTo>
                    <a:pt x="97338" y="2299"/>
                  </a:lnTo>
                  <a:lnTo>
                    <a:pt x="91226" y="1022"/>
                  </a:lnTo>
                  <a:lnTo>
                    <a:pt x="85863" y="454"/>
                  </a:lnTo>
                  <a:lnTo>
                    <a:pt x="83321" y="302"/>
                  </a:lnTo>
                  <a:lnTo>
                    <a:pt x="80040" y="995"/>
                  </a:lnTo>
                  <a:lnTo>
                    <a:pt x="76265" y="2251"/>
                  </a:lnTo>
                  <a:lnTo>
                    <a:pt x="72160" y="3882"/>
                  </a:lnTo>
                  <a:lnTo>
                    <a:pt x="68630" y="4969"/>
                  </a:lnTo>
                  <a:lnTo>
                    <a:pt x="62592" y="6177"/>
                  </a:lnTo>
                  <a:lnTo>
                    <a:pt x="56808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SMARTPenAnnotation84"/>
            <p:cNvSpPr/>
            <p:nvPr/>
          </p:nvSpPr>
          <p:spPr>
            <a:xfrm>
              <a:off x="6029622" y="2228850"/>
              <a:ext cx="1499800" cy="442911"/>
            </a:xfrm>
            <a:custGeom>
              <a:avLst/>
              <a:gdLst/>
              <a:ahLst/>
              <a:cxnLst/>
              <a:rect l="0" t="0" r="0" b="0"/>
              <a:pathLst>
                <a:path w="1499800" h="442911">
                  <a:moveTo>
                    <a:pt x="1449884" y="14287"/>
                  </a:moveTo>
                  <a:lnTo>
                    <a:pt x="1443035" y="14287"/>
                  </a:lnTo>
                  <a:lnTo>
                    <a:pt x="1439035" y="10495"/>
                  </a:lnTo>
                  <a:lnTo>
                    <a:pt x="1437095" y="9377"/>
                  </a:lnTo>
                  <a:lnTo>
                    <a:pt x="1430573" y="7011"/>
                  </a:lnTo>
                  <a:lnTo>
                    <a:pt x="1423612" y="2430"/>
                  </a:lnTo>
                  <a:lnTo>
                    <a:pt x="1418893" y="1080"/>
                  </a:lnTo>
                  <a:lnTo>
                    <a:pt x="1394694" y="94"/>
                  </a:lnTo>
                  <a:lnTo>
                    <a:pt x="1385402" y="2158"/>
                  </a:lnTo>
                  <a:lnTo>
                    <a:pt x="1375982" y="4928"/>
                  </a:lnTo>
                  <a:lnTo>
                    <a:pt x="1334951" y="7014"/>
                  </a:lnTo>
                  <a:lnTo>
                    <a:pt x="1320222" y="7879"/>
                  </a:lnTo>
                  <a:lnTo>
                    <a:pt x="1279390" y="13286"/>
                  </a:lnTo>
                  <a:lnTo>
                    <a:pt x="1237187" y="14155"/>
                  </a:lnTo>
                  <a:lnTo>
                    <a:pt x="1112711" y="14286"/>
                  </a:lnTo>
                  <a:lnTo>
                    <a:pt x="1069903" y="8633"/>
                  </a:lnTo>
                  <a:lnTo>
                    <a:pt x="1023461" y="6546"/>
                  </a:lnTo>
                  <a:lnTo>
                    <a:pt x="983388" y="1528"/>
                  </a:lnTo>
                  <a:lnTo>
                    <a:pt x="941282" y="301"/>
                  </a:lnTo>
                  <a:lnTo>
                    <a:pt x="609336" y="0"/>
                  </a:lnTo>
                  <a:lnTo>
                    <a:pt x="573594" y="3792"/>
                  </a:lnTo>
                  <a:lnTo>
                    <a:pt x="534075" y="6150"/>
                  </a:lnTo>
                  <a:lnTo>
                    <a:pt x="495996" y="6849"/>
                  </a:lnTo>
                  <a:lnTo>
                    <a:pt x="459578" y="10848"/>
                  </a:lnTo>
                  <a:lnTo>
                    <a:pt x="423653" y="13268"/>
                  </a:lnTo>
                  <a:lnTo>
                    <a:pt x="387872" y="13985"/>
                  </a:lnTo>
                  <a:lnTo>
                    <a:pt x="320203" y="14261"/>
                  </a:lnTo>
                  <a:lnTo>
                    <a:pt x="271351" y="19938"/>
                  </a:lnTo>
                  <a:lnTo>
                    <a:pt x="233102" y="21136"/>
                  </a:lnTo>
                  <a:lnTo>
                    <a:pt x="195766" y="22166"/>
                  </a:lnTo>
                  <a:lnTo>
                    <a:pt x="153492" y="27574"/>
                  </a:lnTo>
                  <a:lnTo>
                    <a:pt x="107190" y="28487"/>
                  </a:lnTo>
                  <a:lnTo>
                    <a:pt x="8297" y="28575"/>
                  </a:lnTo>
                  <a:lnTo>
                    <a:pt x="7813" y="29368"/>
                  </a:lnTo>
                  <a:lnTo>
                    <a:pt x="6973" y="34725"/>
                  </a:lnTo>
                  <a:lnTo>
                    <a:pt x="1962" y="41225"/>
                  </a:lnTo>
                  <a:lnTo>
                    <a:pt x="707" y="45574"/>
                  </a:lnTo>
                  <a:lnTo>
                    <a:pt x="0" y="52485"/>
                  </a:lnTo>
                  <a:lnTo>
                    <a:pt x="1952" y="59310"/>
                  </a:lnTo>
                  <a:lnTo>
                    <a:pt x="4671" y="67635"/>
                  </a:lnTo>
                  <a:lnTo>
                    <a:pt x="6202" y="81246"/>
                  </a:lnTo>
                  <a:lnTo>
                    <a:pt x="6560" y="90614"/>
                  </a:lnTo>
                  <a:lnTo>
                    <a:pt x="6762" y="104812"/>
                  </a:lnTo>
                  <a:lnTo>
                    <a:pt x="6846" y="282045"/>
                  </a:lnTo>
                  <a:lnTo>
                    <a:pt x="4730" y="292305"/>
                  </a:lnTo>
                  <a:lnTo>
                    <a:pt x="1936" y="302157"/>
                  </a:lnTo>
                  <a:lnTo>
                    <a:pt x="695" y="311827"/>
                  </a:lnTo>
                  <a:lnTo>
                    <a:pt x="2260" y="323533"/>
                  </a:lnTo>
                  <a:lnTo>
                    <a:pt x="4808" y="335880"/>
                  </a:lnTo>
                  <a:lnTo>
                    <a:pt x="5940" y="346659"/>
                  </a:lnTo>
                  <a:lnTo>
                    <a:pt x="6578" y="357860"/>
                  </a:lnTo>
                  <a:lnTo>
                    <a:pt x="6767" y="369998"/>
                  </a:lnTo>
                  <a:lnTo>
                    <a:pt x="6846" y="409457"/>
                  </a:lnTo>
                  <a:lnTo>
                    <a:pt x="7640" y="411084"/>
                  </a:lnTo>
                  <a:lnTo>
                    <a:pt x="8963" y="412169"/>
                  </a:lnTo>
                  <a:lnTo>
                    <a:pt x="10639" y="412891"/>
                  </a:lnTo>
                  <a:lnTo>
                    <a:pt x="19031" y="418961"/>
                  </a:lnTo>
                  <a:lnTo>
                    <a:pt x="25979" y="421528"/>
                  </a:lnTo>
                  <a:lnTo>
                    <a:pt x="30696" y="424941"/>
                  </a:lnTo>
                  <a:lnTo>
                    <a:pt x="33858" y="426169"/>
                  </a:lnTo>
                  <a:lnTo>
                    <a:pt x="48224" y="428139"/>
                  </a:lnTo>
                  <a:lnTo>
                    <a:pt x="94779" y="428616"/>
                  </a:lnTo>
                  <a:lnTo>
                    <a:pt x="135628" y="422473"/>
                  </a:lnTo>
                  <a:lnTo>
                    <a:pt x="178313" y="421568"/>
                  </a:lnTo>
                  <a:lnTo>
                    <a:pt x="207668" y="420704"/>
                  </a:lnTo>
                  <a:lnTo>
                    <a:pt x="248742" y="415332"/>
                  </a:lnTo>
                  <a:lnTo>
                    <a:pt x="293093" y="414468"/>
                  </a:lnTo>
                  <a:lnTo>
                    <a:pt x="708201" y="414337"/>
                  </a:lnTo>
                  <a:lnTo>
                    <a:pt x="762448" y="419991"/>
                  </a:lnTo>
                  <a:lnTo>
                    <a:pt x="805653" y="421187"/>
                  </a:lnTo>
                  <a:lnTo>
                    <a:pt x="876098" y="421455"/>
                  </a:lnTo>
                  <a:lnTo>
                    <a:pt x="911750" y="417681"/>
                  </a:lnTo>
                  <a:lnTo>
                    <a:pt x="947449" y="415328"/>
                  </a:lnTo>
                  <a:lnTo>
                    <a:pt x="983162" y="414630"/>
                  </a:lnTo>
                  <a:lnTo>
                    <a:pt x="1137904" y="414338"/>
                  </a:lnTo>
                  <a:lnTo>
                    <a:pt x="1185560" y="419991"/>
                  </a:lnTo>
                  <a:lnTo>
                    <a:pt x="1223664" y="421187"/>
                  </a:lnTo>
                  <a:lnTo>
                    <a:pt x="1277022" y="421455"/>
                  </a:lnTo>
                  <a:lnTo>
                    <a:pt x="1319621" y="427132"/>
                  </a:lnTo>
                  <a:lnTo>
                    <a:pt x="1356001" y="429222"/>
                  </a:lnTo>
                  <a:lnTo>
                    <a:pt x="1379892" y="434240"/>
                  </a:lnTo>
                  <a:lnTo>
                    <a:pt x="1408652" y="436361"/>
                  </a:lnTo>
                  <a:lnTo>
                    <a:pt x="1428304" y="441383"/>
                  </a:lnTo>
                  <a:lnTo>
                    <a:pt x="1473098" y="442894"/>
                  </a:lnTo>
                  <a:lnTo>
                    <a:pt x="1487592" y="442910"/>
                  </a:lnTo>
                  <a:lnTo>
                    <a:pt x="1489309" y="442117"/>
                  </a:lnTo>
                  <a:lnTo>
                    <a:pt x="1490456" y="440794"/>
                  </a:lnTo>
                  <a:lnTo>
                    <a:pt x="1492294" y="436761"/>
                  </a:lnTo>
                  <a:lnTo>
                    <a:pt x="1496404" y="432270"/>
                  </a:lnTo>
                  <a:lnTo>
                    <a:pt x="1497566" y="430261"/>
                  </a:lnTo>
                  <a:lnTo>
                    <a:pt x="1498858" y="425912"/>
                  </a:lnTo>
                  <a:lnTo>
                    <a:pt x="1499754" y="414293"/>
                  </a:lnTo>
                  <a:lnTo>
                    <a:pt x="1499799" y="411927"/>
                  </a:lnTo>
                  <a:lnTo>
                    <a:pt x="1499037" y="409555"/>
                  </a:lnTo>
                  <a:lnTo>
                    <a:pt x="1496072" y="404803"/>
                  </a:lnTo>
                  <a:lnTo>
                    <a:pt x="1494224" y="397929"/>
                  </a:lnTo>
                  <a:lnTo>
                    <a:pt x="1493184" y="385134"/>
                  </a:lnTo>
                  <a:lnTo>
                    <a:pt x="1492941" y="375958"/>
                  </a:lnTo>
                  <a:lnTo>
                    <a:pt x="1492773" y="352388"/>
                  </a:lnTo>
                  <a:lnTo>
                    <a:pt x="1491176" y="347638"/>
                  </a:lnTo>
                  <a:lnTo>
                    <a:pt x="1485169" y="338126"/>
                  </a:lnTo>
                  <a:lnTo>
                    <a:pt x="1481442" y="326491"/>
                  </a:lnTo>
                  <a:lnTo>
                    <a:pt x="1478991" y="313382"/>
                  </a:lnTo>
                  <a:lnTo>
                    <a:pt x="1475256" y="299618"/>
                  </a:lnTo>
                  <a:lnTo>
                    <a:pt x="1473067" y="287680"/>
                  </a:lnTo>
                  <a:lnTo>
                    <a:pt x="1472094" y="276289"/>
                  </a:lnTo>
                  <a:lnTo>
                    <a:pt x="1471661" y="263289"/>
                  </a:lnTo>
                  <a:lnTo>
                    <a:pt x="1469352" y="249573"/>
                  </a:lnTo>
                  <a:lnTo>
                    <a:pt x="1467625" y="242582"/>
                  </a:lnTo>
                  <a:lnTo>
                    <a:pt x="1466474" y="235540"/>
                  </a:lnTo>
                  <a:lnTo>
                    <a:pt x="1465707" y="228464"/>
                  </a:lnTo>
                  <a:lnTo>
                    <a:pt x="1465195" y="221365"/>
                  </a:lnTo>
                  <a:lnTo>
                    <a:pt x="1464060" y="214252"/>
                  </a:lnTo>
                  <a:lnTo>
                    <a:pt x="1462510" y="207128"/>
                  </a:lnTo>
                  <a:lnTo>
                    <a:pt x="1460682" y="199998"/>
                  </a:lnTo>
                  <a:lnTo>
                    <a:pt x="1459464" y="192863"/>
                  </a:lnTo>
                  <a:lnTo>
                    <a:pt x="1458652" y="185725"/>
                  </a:lnTo>
                  <a:lnTo>
                    <a:pt x="1458110" y="178585"/>
                  </a:lnTo>
                  <a:lnTo>
                    <a:pt x="1456162" y="172238"/>
                  </a:lnTo>
                  <a:lnTo>
                    <a:pt x="1449764" y="160952"/>
                  </a:lnTo>
                  <a:lnTo>
                    <a:pt x="1445862" y="148528"/>
                  </a:lnTo>
                  <a:lnTo>
                    <a:pt x="1443334" y="135068"/>
                  </a:lnTo>
                  <a:lnTo>
                    <a:pt x="1441548" y="128146"/>
                  </a:lnTo>
                  <a:lnTo>
                    <a:pt x="1437449" y="114897"/>
                  </a:lnTo>
                  <a:lnTo>
                    <a:pt x="1432980" y="103717"/>
                  </a:lnTo>
                  <a:lnTo>
                    <a:pt x="1430465" y="93457"/>
                  </a:lnTo>
                  <a:lnTo>
                    <a:pt x="1429794" y="88498"/>
                  </a:lnTo>
                  <a:lnTo>
                    <a:pt x="1426932" y="80872"/>
                  </a:lnTo>
                  <a:lnTo>
                    <a:pt x="1420859" y="69999"/>
                  </a:lnTo>
                  <a:lnTo>
                    <a:pt x="1414032" y="58840"/>
                  </a:lnTo>
                  <a:lnTo>
                    <a:pt x="1411695" y="55896"/>
                  </a:lnTo>
                  <a:lnTo>
                    <a:pt x="1409099" y="50507"/>
                  </a:lnTo>
                  <a:lnTo>
                    <a:pt x="1408406" y="47958"/>
                  </a:lnTo>
                  <a:lnTo>
                    <a:pt x="1405521" y="43010"/>
                  </a:lnTo>
                  <a:lnTo>
                    <a:pt x="1403639" y="40580"/>
                  </a:lnTo>
                  <a:lnTo>
                    <a:pt x="1401549" y="35762"/>
                  </a:lnTo>
                  <a:lnTo>
                    <a:pt x="1400373" y="28588"/>
                  </a:lnTo>
                  <a:lnTo>
                    <a:pt x="1399906" y="21850"/>
                  </a:lnTo>
                  <a:lnTo>
                    <a:pt x="1399878" y="30266"/>
                  </a:lnTo>
                  <a:lnTo>
                    <a:pt x="1399878" y="3571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26435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460</Words>
  <Application>Microsoft Office PowerPoint</Application>
  <PresentationFormat>On-screen Show (16:9)</PresentationFormat>
  <Paragraphs>50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More about solving by substitution</vt:lpstr>
      <vt:lpstr>Algebra Practice Problems - Solving Systems of Equations by Substitution</vt:lpstr>
      <vt:lpstr>Integer 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solving by substitution</dc:title>
  <dc:creator>Ameena</dc:creator>
  <cp:lastModifiedBy>Ameena</cp:lastModifiedBy>
  <cp:revision>4</cp:revision>
  <dcterms:created xsi:type="dcterms:W3CDTF">2010-02-02T18:06:36Z</dcterms:created>
  <dcterms:modified xsi:type="dcterms:W3CDTF">2010-02-02T18:54:38Z</dcterms:modified>
</cp:coreProperties>
</file>